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5.xml" ContentType="application/vnd.ms-office.chartex+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9"/>
  </p:notesMasterIdLst>
  <p:sldIdLst>
    <p:sldId id="256" r:id="rId2"/>
    <p:sldId id="257" r:id="rId3"/>
    <p:sldId id="273" r:id="rId4"/>
    <p:sldId id="260" r:id="rId5"/>
    <p:sldId id="259" r:id="rId6"/>
    <p:sldId id="295" r:id="rId7"/>
    <p:sldId id="296" r:id="rId8"/>
    <p:sldId id="297" r:id="rId9"/>
    <p:sldId id="301" r:id="rId10"/>
    <p:sldId id="302" r:id="rId11"/>
    <p:sldId id="311" r:id="rId12"/>
    <p:sldId id="313" r:id="rId13"/>
    <p:sldId id="315" r:id="rId14"/>
    <p:sldId id="316" r:id="rId15"/>
    <p:sldId id="317" r:id="rId16"/>
    <p:sldId id="303" r:id="rId17"/>
    <p:sldId id="304" r:id="rId18"/>
    <p:sldId id="305" r:id="rId19"/>
    <p:sldId id="281" r:id="rId20"/>
    <p:sldId id="299" r:id="rId21"/>
    <p:sldId id="306" r:id="rId22"/>
    <p:sldId id="307" r:id="rId23"/>
    <p:sldId id="308" r:id="rId24"/>
    <p:sldId id="321" r:id="rId25"/>
    <p:sldId id="320" r:id="rId26"/>
    <p:sldId id="309" r:id="rId27"/>
    <p:sldId id="319" r:id="rId28"/>
    <p:sldId id="318" r:id="rId29"/>
    <p:sldId id="310" r:id="rId30"/>
    <p:sldId id="300" r:id="rId31"/>
    <p:sldId id="324" r:id="rId32"/>
    <p:sldId id="323" r:id="rId33"/>
    <p:sldId id="325" r:id="rId34"/>
    <p:sldId id="322" r:id="rId35"/>
    <p:sldId id="326" r:id="rId36"/>
    <p:sldId id="261" r:id="rId37"/>
    <p:sldId id="327" r:id="rId38"/>
    <p:sldId id="272" r:id="rId39"/>
    <p:sldId id="328" r:id="rId40"/>
    <p:sldId id="329" r:id="rId41"/>
    <p:sldId id="330" r:id="rId42"/>
    <p:sldId id="331" r:id="rId43"/>
    <p:sldId id="333" r:id="rId44"/>
    <p:sldId id="337" r:id="rId45"/>
    <p:sldId id="336" r:id="rId46"/>
    <p:sldId id="338" r:id="rId47"/>
    <p:sldId id="334" r:id="rId48"/>
    <p:sldId id="335" r:id="rId49"/>
    <p:sldId id="339" r:id="rId50"/>
    <p:sldId id="340" r:id="rId51"/>
    <p:sldId id="341" r:id="rId52"/>
    <p:sldId id="285" r:id="rId53"/>
    <p:sldId id="278" r:id="rId54"/>
    <p:sldId id="288" r:id="rId55"/>
    <p:sldId id="291" r:id="rId56"/>
    <p:sldId id="292" r:id="rId57"/>
    <p:sldId id="293"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Cambria Math" panose="02040503050406030204" pitchFamily="18" charset="0"/>
      <p:regular r:id="rId64"/>
    </p:embeddedFont>
    <p:embeddedFont>
      <p:font typeface="Oswald" panose="00000500000000000000" pitchFamily="2" charset="0"/>
      <p:regular r:id="rId65"/>
      <p:bold r:id="rId66"/>
    </p:embeddedFont>
    <p:embeddedFont>
      <p:font typeface="Source Sans Pro" panose="020B0503030403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FC31612-18FD-400D-BF48-D545AAE11333}">
          <p14:sldIdLst>
            <p14:sldId id="256"/>
            <p14:sldId id="257"/>
            <p14:sldId id="273"/>
            <p14:sldId id="260"/>
          </p14:sldIdLst>
        </p14:section>
        <p14:section name="Data Description" id="{4D613E7B-D90C-4A6F-8F54-3FA70FCA4A57}">
          <p14:sldIdLst>
            <p14:sldId id="259"/>
            <p14:sldId id="295"/>
            <p14:sldId id="296"/>
            <p14:sldId id="297"/>
            <p14:sldId id="301"/>
            <p14:sldId id="302"/>
            <p14:sldId id="311"/>
            <p14:sldId id="313"/>
            <p14:sldId id="315"/>
            <p14:sldId id="316"/>
            <p14:sldId id="317"/>
            <p14:sldId id="303"/>
            <p14:sldId id="304"/>
            <p14:sldId id="305"/>
          </p14:sldIdLst>
        </p14:section>
        <p14:section name="Model" id="{F49820D6-025D-4270-B27B-AA90601EE7DA}">
          <p14:sldIdLst>
            <p14:sldId id="281"/>
            <p14:sldId id="299"/>
            <p14:sldId id="306"/>
            <p14:sldId id="307"/>
            <p14:sldId id="308"/>
            <p14:sldId id="321"/>
            <p14:sldId id="320"/>
            <p14:sldId id="309"/>
            <p14:sldId id="319"/>
            <p14:sldId id="318"/>
            <p14:sldId id="310"/>
          </p14:sldIdLst>
        </p14:section>
        <p14:section name="Repeated Sales Index" id="{50656B84-3C53-445E-8FC6-06A62F8AE4EB}">
          <p14:sldIdLst>
            <p14:sldId id="300"/>
            <p14:sldId id="324"/>
            <p14:sldId id="323"/>
            <p14:sldId id="325"/>
            <p14:sldId id="322"/>
          </p14:sldIdLst>
        </p14:section>
        <p14:section name="Time Regression" id="{25FF08A1-0C35-4F57-B20C-A044ED97A195}">
          <p14:sldIdLst>
            <p14:sldId id="326"/>
            <p14:sldId id="261"/>
            <p14:sldId id="327"/>
            <p14:sldId id="272"/>
            <p14:sldId id="328"/>
            <p14:sldId id="329"/>
            <p14:sldId id="330"/>
            <p14:sldId id="331"/>
          </p14:sldIdLst>
        </p14:section>
        <p14:section name="Appendix" id="{342EA692-820F-4C7E-802A-E9C290F8D88F}">
          <p14:sldIdLst>
            <p14:sldId id="333"/>
            <p14:sldId id="337"/>
            <p14:sldId id="336"/>
            <p14:sldId id="338"/>
            <p14:sldId id="334"/>
            <p14:sldId id="335"/>
            <p14:sldId id="339"/>
            <p14:sldId id="340"/>
            <p14:sldId id="341"/>
            <p14:sldId id="285"/>
            <p14:sldId id="278"/>
            <p14:sldId id="288"/>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ln epc 100</c:v>
                </c:pt>
                <c:pt idx="1">
                  <c:v>imd score</c:v>
                </c:pt>
                <c:pt idx="2">
                  <c:v>income score</c:v>
                </c:pt>
                <c:pt idx="3">
                  <c:v>emp score</c:v>
                </c:pt>
                <c:pt idx="4">
                  <c:v>educ score</c:v>
                </c:pt>
                <c:pt idx="5">
                  <c:v>health score</c:v>
                </c:pt>
                <c:pt idx="6">
                  <c:v>crime score</c:v>
                </c:pt>
                <c:pt idx="7">
                  <c:v>barrier score</c:v>
                </c:pt>
                <c:pt idx="8">
                  <c:v>living score</c:v>
                </c:pt>
                <c:pt idx="9">
                  <c:v>reg north east</c:v>
                </c:pt>
                <c:pt idx="10">
                  <c:v>reg north west</c:v>
                </c:pt>
                <c:pt idx="11">
                  <c:v>reg yorkshire and the humber</c:v>
                </c:pt>
                <c:pt idx="12">
                  <c:v>reg east midlands</c:v>
                </c:pt>
                <c:pt idx="13">
                  <c:v>reg west midlands</c:v>
                </c:pt>
                <c:pt idx="14">
                  <c:v>reg east of england</c:v>
                </c:pt>
                <c:pt idx="15">
                  <c:v>reg london</c:v>
                </c:pt>
                <c:pt idx="16">
                  <c:v>reg south east</c:v>
                </c:pt>
                <c:pt idx="17">
                  <c:v>reg south west</c:v>
                </c:pt>
              </c:strCache>
            </c:strRef>
          </c:cat>
          <c:val>
            <c:numRef>
              <c:f>Sheet1!$B$2:$B$19</c:f>
              <c:numCache>
                <c:formatCode>General</c:formatCode>
                <c:ptCount val="18"/>
                <c:pt idx="0">
                  <c:v>0.20859159999999999</c:v>
                </c:pt>
                <c:pt idx="1">
                  <c:v>-3.9298119999999997E-5</c:v>
                </c:pt>
                <c:pt idx="2">
                  <c:v>-2.6993970000000001E-6</c:v>
                </c:pt>
                <c:pt idx="3">
                  <c:v>2.1474979999999999E-5</c:v>
                </c:pt>
                <c:pt idx="4">
                  <c:v>2.5073040000000001E-5</c:v>
                </c:pt>
                <c:pt idx="5">
                  <c:v>1.7243319999999999E-5</c:v>
                </c:pt>
                <c:pt idx="6">
                  <c:v>2.499217E-6</c:v>
                </c:pt>
                <c:pt idx="7">
                  <c:v>3.748953E-7</c:v>
                </c:pt>
                <c:pt idx="8">
                  <c:v>8.0531730000000006E-6</c:v>
                </c:pt>
                <c:pt idx="9">
                  <c:v>-0.21197849999999999</c:v>
                </c:pt>
                <c:pt idx="10">
                  <c:v>-0.1635828</c:v>
                </c:pt>
                <c:pt idx="11">
                  <c:v>-0.18254780000000001</c:v>
                </c:pt>
                <c:pt idx="12">
                  <c:v>-0.2054966</c:v>
                </c:pt>
                <c:pt idx="13">
                  <c:v>-0.16497410000000001</c:v>
                </c:pt>
                <c:pt idx="14">
                  <c:v>-6.8657350000000006E-2</c:v>
                </c:pt>
                <c:pt idx="15">
                  <c:v>0.34936040000000002</c:v>
                </c:pt>
                <c:pt idx="16">
                  <c:v>0.1261014</c:v>
                </c:pt>
                <c:pt idx="17">
                  <c:v>0</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Sheet1!$A$2:$A$19</c:f>
              <c:strCache>
                <c:ptCount val="18"/>
                <c:pt idx="0">
                  <c:v>ln epc 100</c:v>
                </c:pt>
                <c:pt idx="1">
                  <c:v>imd score</c:v>
                </c:pt>
                <c:pt idx="2">
                  <c:v>income score</c:v>
                </c:pt>
                <c:pt idx="3">
                  <c:v>emp score</c:v>
                </c:pt>
                <c:pt idx="4">
                  <c:v>educ score</c:v>
                </c:pt>
                <c:pt idx="5">
                  <c:v>health score</c:v>
                </c:pt>
                <c:pt idx="6">
                  <c:v>crime score</c:v>
                </c:pt>
                <c:pt idx="7">
                  <c:v>barrier score</c:v>
                </c:pt>
                <c:pt idx="8">
                  <c:v>living score</c:v>
                </c:pt>
                <c:pt idx="9">
                  <c:v>reg north east</c:v>
                </c:pt>
                <c:pt idx="10">
                  <c:v>reg north west</c:v>
                </c:pt>
                <c:pt idx="11">
                  <c:v>reg yorkshire and the humber</c:v>
                </c:pt>
                <c:pt idx="12">
                  <c:v>reg east midlands</c:v>
                </c:pt>
                <c:pt idx="13">
                  <c:v>reg west midlands</c:v>
                </c:pt>
                <c:pt idx="14">
                  <c:v>reg east of england</c:v>
                </c:pt>
                <c:pt idx="15">
                  <c:v>reg london</c:v>
                </c:pt>
                <c:pt idx="16">
                  <c:v>reg south east</c:v>
                </c:pt>
                <c:pt idx="17">
                  <c:v>reg south west</c:v>
                </c:pt>
              </c:strCache>
            </c:strRef>
          </c:cat>
          <c:val>
            <c:numRef>
              <c:f>Sheet1!$C$2:$C$19</c:f>
              <c:numCache>
                <c:formatCode>General</c:formatCode>
                <c:ptCount val="18"/>
                <c:pt idx="0">
                  <c:v>1.9663030000000001E-2</c:v>
                </c:pt>
                <c:pt idx="1">
                  <c:v>-5.8290469999999998E-5</c:v>
                </c:pt>
                <c:pt idx="2">
                  <c:v>1.35868E-5</c:v>
                </c:pt>
                <c:pt idx="3">
                  <c:v>2.3066199999999999E-5</c:v>
                </c:pt>
                <c:pt idx="4">
                  <c:v>2.4012260000000001E-5</c:v>
                </c:pt>
                <c:pt idx="5">
                  <c:v>1.5914730000000001E-5</c:v>
                </c:pt>
                <c:pt idx="6">
                  <c:v>7.5492319999999997E-6</c:v>
                </c:pt>
                <c:pt idx="7">
                  <c:v>4.872332E-6</c:v>
                </c:pt>
                <c:pt idx="8">
                  <c:v>8.4023540000000002E-6</c:v>
                </c:pt>
                <c:pt idx="9">
                  <c:v>-0.31354989999999999</c:v>
                </c:pt>
                <c:pt idx="10">
                  <c:v>-0.2230095</c:v>
                </c:pt>
                <c:pt idx="11">
                  <c:v>-0.2235221</c:v>
                </c:pt>
                <c:pt idx="12">
                  <c:v>-0.24078869999999999</c:v>
                </c:pt>
                <c:pt idx="13">
                  <c:v>-0.2199508</c:v>
                </c:pt>
                <c:pt idx="14">
                  <c:v>-8.5013340000000007E-2</c:v>
                </c:pt>
                <c:pt idx="15">
                  <c:v>0.491284</c:v>
                </c:pt>
                <c:pt idx="16">
                  <c:v>0.1166001</c:v>
                </c:pt>
                <c:pt idx="17">
                  <c:v>0</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Sheet1!$A$2:$A$25</c:f>
              <c:strCache>
                <c:ptCount val="24"/>
                <c:pt idx="0">
                  <c:v>epc_rating_a</c:v>
                </c:pt>
                <c:pt idx="1">
                  <c:v>epc_rating_b</c:v>
                </c:pt>
                <c:pt idx="2">
                  <c:v>epc_rating_c</c:v>
                </c:pt>
                <c:pt idx="3">
                  <c:v>epc_rating_d</c:v>
                </c:pt>
                <c:pt idx="4">
                  <c:v>epc_rating_e</c:v>
                </c:pt>
                <c:pt idx="5">
                  <c:v>epc_rating_f</c:v>
                </c:pt>
                <c:pt idx="6">
                  <c:v>epc_rating_g</c:v>
                </c:pt>
                <c:pt idx="7">
                  <c:v>imd_level</c:v>
                </c:pt>
                <c:pt idx="8">
                  <c:v>income_level</c:v>
                </c:pt>
                <c:pt idx="9">
                  <c:v>emp_level</c:v>
                </c:pt>
                <c:pt idx="10">
                  <c:v>educ_level</c:v>
                </c:pt>
                <c:pt idx="11">
                  <c:v>health_level</c:v>
                </c:pt>
                <c:pt idx="12">
                  <c:v>crime_level</c:v>
                </c:pt>
                <c:pt idx="13">
                  <c:v>barrier_level</c:v>
                </c:pt>
                <c:pt idx="14">
                  <c:v>living_level</c:v>
                </c:pt>
                <c:pt idx="15">
                  <c:v>reg_north_east</c:v>
                </c:pt>
                <c:pt idx="16">
                  <c:v>reg_north_west</c:v>
                </c:pt>
                <c:pt idx="17">
                  <c:v>reg_yorkshire_and_the_humber</c:v>
                </c:pt>
                <c:pt idx="18">
                  <c:v>reg_east_midlands</c:v>
                </c:pt>
                <c:pt idx="19">
                  <c:v>reg_west_midlands</c:v>
                </c:pt>
                <c:pt idx="20">
                  <c:v>reg_east_of_england</c:v>
                </c:pt>
                <c:pt idx="21">
                  <c:v>reg_london</c:v>
                </c:pt>
                <c:pt idx="22">
                  <c:v>reg_south_east</c:v>
                </c:pt>
                <c:pt idx="23">
                  <c:v>reg_south_west</c:v>
                </c:pt>
              </c:strCache>
            </c:strRef>
          </c:cat>
          <c:val>
            <c:numRef>
              <c:f>Sheet1!$B$2:$B$25</c:f>
              <c:numCache>
                <c:formatCode>General</c:formatCode>
                <c:ptCount val="24"/>
                <c:pt idx="0">
                  <c:v>1</c:v>
                </c:pt>
                <c:pt idx="1">
                  <c:v>1.897786</c:v>
                </c:pt>
                <c:pt idx="2">
                  <c:v>1.4178440000000001</c:v>
                </c:pt>
                <c:pt idx="3">
                  <c:v>1.27014</c:v>
                </c:pt>
                <c:pt idx="4">
                  <c:v>1.2628090000000001</c:v>
                </c:pt>
                <c:pt idx="5">
                  <c:v>1.207382</c:v>
                </c:pt>
                <c:pt idx="6">
                  <c:v>1</c:v>
                </c:pt>
                <c:pt idx="7">
                  <c:v>0.93794330000000004</c:v>
                </c:pt>
                <c:pt idx="8">
                  <c:v>1.0024729999999999</c:v>
                </c:pt>
                <c:pt idx="9">
                  <c:v>1.040152</c:v>
                </c:pt>
                <c:pt idx="10">
                  <c:v>1.065137</c:v>
                </c:pt>
                <c:pt idx="11">
                  <c:v>1.040794</c:v>
                </c:pt>
                <c:pt idx="12">
                  <c:v>1.0013939999999999</c:v>
                </c:pt>
                <c:pt idx="13">
                  <c:v>0.99347090000000005</c:v>
                </c:pt>
                <c:pt idx="14">
                  <c:v>1.0117160000000001</c:v>
                </c:pt>
                <c:pt idx="15">
                  <c:v>0.83628590000000003</c:v>
                </c:pt>
                <c:pt idx="16">
                  <c:v>0.84346750000000004</c:v>
                </c:pt>
                <c:pt idx="17">
                  <c:v>0.82941580000000004</c:v>
                </c:pt>
                <c:pt idx="18">
                  <c:v>0.82142939999999998</c:v>
                </c:pt>
                <c:pt idx="19">
                  <c:v>0.8565931</c:v>
                </c:pt>
                <c:pt idx="20">
                  <c:v>0.94518930000000001</c:v>
                </c:pt>
                <c:pt idx="21">
                  <c:v>1.537525</c:v>
                </c:pt>
                <c:pt idx="22">
                  <c:v>1.1575299999999999</c:v>
                </c:pt>
                <c:pt idx="23">
                  <c:v>1</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Sheet1!$A$2:$A$25</c:f>
              <c:strCache>
                <c:ptCount val="24"/>
                <c:pt idx="0">
                  <c:v>epc_rating_a</c:v>
                </c:pt>
                <c:pt idx="1">
                  <c:v>epc_rating_b</c:v>
                </c:pt>
                <c:pt idx="2">
                  <c:v>epc_rating_c</c:v>
                </c:pt>
                <c:pt idx="3">
                  <c:v>epc_rating_d</c:v>
                </c:pt>
                <c:pt idx="4">
                  <c:v>epc_rating_e</c:v>
                </c:pt>
                <c:pt idx="5">
                  <c:v>epc_rating_f</c:v>
                </c:pt>
                <c:pt idx="6">
                  <c:v>epc_rating_g</c:v>
                </c:pt>
                <c:pt idx="7">
                  <c:v>imd_level</c:v>
                </c:pt>
                <c:pt idx="8">
                  <c:v>income_level</c:v>
                </c:pt>
                <c:pt idx="9">
                  <c:v>emp_level</c:v>
                </c:pt>
                <c:pt idx="10">
                  <c:v>educ_level</c:v>
                </c:pt>
                <c:pt idx="11">
                  <c:v>health_level</c:v>
                </c:pt>
                <c:pt idx="12">
                  <c:v>crime_level</c:v>
                </c:pt>
                <c:pt idx="13">
                  <c:v>barrier_level</c:v>
                </c:pt>
                <c:pt idx="14">
                  <c:v>living_level</c:v>
                </c:pt>
                <c:pt idx="15">
                  <c:v>reg_north_east</c:v>
                </c:pt>
                <c:pt idx="16">
                  <c:v>reg_north_west</c:v>
                </c:pt>
                <c:pt idx="17">
                  <c:v>reg_yorkshire_and_the_humber</c:v>
                </c:pt>
                <c:pt idx="18">
                  <c:v>reg_east_midlands</c:v>
                </c:pt>
                <c:pt idx="19">
                  <c:v>reg_west_midlands</c:v>
                </c:pt>
                <c:pt idx="20">
                  <c:v>reg_east_of_england</c:v>
                </c:pt>
                <c:pt idx="21">
                  <c:v>reg_london</c:v>
                </c:pt>
                <c:pt idx="22">
                  <c:v>reg_south_east</c:v>
                </c:pt>
                <c:pt idx="23">
                  <c:v>reg_south_west</c:v>
                </c:pt>
              </c:strCache>
            </c:strRef>
          </c:cat>
          <c:val>
            <c:numRef>
              <c:f>Sheet1!$C$2:$C$25</c:f>
              <c:numCache>
                <c:formatCode>General</c:formatCode>
                <c:ptCount val="24"/>
                <c:pt idx="0">
                  <c:v>1</c:v>
                </c:pt>
                <c:pt idx="1">
                  <c:v>1.181581</c:v>
                </c:pt>
                <c:pt idx="2">
                  <c:v>1.1359399999999999</c:v>
                </c:pt>
                <c:pt idx="3">
                  <c:v>1.1403920000000001</c:v>
                </c:pt>
                <c:pt idx="4">
                  <c:v>1.173225</c:v>
                </c:pt>
                <c:pt idx="5">
                  <c:v>1.1504479999999999</c:v>
                </c:pt>
                <c:pt idx="6">
                  <c:v>1</c:v>
                </c:pt>
                <c:pt idx="7">
                  <c:v>0.90820670000000003</c:v>
                </c:pt>
                <c:pt idx="8">
                  <c:v>1.0406169999999999</c:v>
                </c:pt>
                <c:pt idx="9">
                  <c:v>1.0435669999999999</c:v>
                </c:pt>
                <c:pt idx="10">
                  <c:v>1.0596080000000001</c:v>
                </c:pt>
                <c:pt idx="11">
                  <c:v>1.028886</c:v>
                </c:pt>
                <c:pt idx="12">
                  <c:v>1.0128740000000001</c:v>
                </c:pt>
                <c:pt idx="13">
                  <c:v>1.0026930000000001</c:v>
                </c:pt>
                <c:pt idx="14">
                  <c:v>1.0109570000000001</c:v>
                </c:pt>
                <c:pt idx="15">
                  <c:v>0.75010410000000005</c:v>
                </c:pt>
                <c:pt idx="16">
                  <c:v>0.80687279999999995</c:v>
                </c:pt>
                <c:pt idx="17">
                  <c:v>0.79686659999999998</c:v>
                </c:pt>
                <c:pt idx="18">
                  <c:v>0.78598279999999998</c:v>
                </c:pt>
                <c:pt idx="19">
                  <c:v>0.80465909999999996</c:v>
                </c:pt>
                <c:pt idx="20">
                  <c:v>0.92442250000000004</c:v>
                </c:pt>
                <c:pt idx="21">
                  <c:v>1.742191</c:v>
                </c:pt>
                <c:pt idx="22">
                  <c:v>1.1434009999999999</c:v>
                </c:pt>
                <c:pt idx="23">
                  <c:v>1</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-1.9596</c:v>
                </c:pt>
                <c:pt idx="2">
                  <c:v>-1.9192</c:v>
                </c:pt>
                <c:pt idx="3">
                  <c:v>-1.8788</c:v>
                </c:pt>
                <c:pt idx="4">
                  <c:v>-1.8384</c:v>
                </c:pt>
                <c:pt idx="5">
                  <c:v>-1.798</c:v>
                </c:pt>
                <c:pt idx="6">
                  <c:v>-1.7576000000000001</c:v>
                </c:pt>
                <c:pt idx="7">
                  <c:v>-1.7172000000000001</c:v>
                </c:pt>
                <c:pt idx="8">
                  <c:v>-1.6768000000000001</c:v>
                </c:pt>
                <c:pt idx="9">
                  <c:v>-1.6364000000000001</c:v>
                </c:pt>
                <c:pt idx="10">
                  <c:v>-1.5960000000000001</c:v>
                </c:pt>
                <c:pt idx="11">
                  <c:v>-1.5556000000000001</c:v>
                </c:pt>
                <c:pt idx="12">
                  <c:v>-1.5152000000000001</c:v>
                </c:pt>
                <c:pt idx="13">
                  <c:v>-1.4746999999999999</c:v>
                </c:pt>
                <c:pt idx="14">
                  <c:v>-1.4342999999999999</c:v>
                </c:pt>
                <c:pt idx="15">
                  <c:v>-1.3938999999999999</c:v>
                </c:pt>
                <c:pt idx="16">
                  <c:v>-1.3534999999999999</c:v>
                </c:pt>
                <c:pt idx="17">
                  <c:v>-1.3130999999999999</c:v>
                </c:pt>
                <c:pt idx="18">
                  <c:v>-1.2726999999999999</c:v>
                </c:pt>
                <c:pt idx="19">
                  <c:v>-1.2323</c:v>
                </c:pt>
                <c:pt idx="20">
                  <c:v>-1.1919</c:v>
                </c:pt>
                <c:pt idx="21">
                  <c:v>-1.1515</c:v>
                </c:pt>
                <c:pt idx="22">
                  <c:v>-1.1111</c:v>
                </c:pt>
                <c:pt idx="23">
                  <c:v>-1.0707</c:v>
                </c:pt>
                <c:pt idx="24">
                  <c:v>-1.0303</c:v>
                </c:pt>
                <c:pt idx="25">
                  <c:v>-0.9899</c:v>
                </c:pt>
                <c:pt idx="26">
                  <c:v>-0.94950000000000001</c:v>
                </c:pt>
                <c:pt idx="27">
                  <c:v>-0.90910000000000002</c:v>
                </c:pt>
                <c:pt idx="28">
                  <c:v>-0.86870000000000003</c:v>
                </c:pt>
                <c:pt idx="29">
                  <c:v>-0.82830000000000004</c:v>
                </c:pt>
                <c:pt idx="30">
                  <c:v>-0.78790000000000004</c:v>
                </c:pt>
                <c:pt idx="31">
                  <c:v>-0.74750000000000005</c:v>
                </c:pt>
                <c:pt idx="32">
                  <c:v>-0.70709999999999995</c:v>
                </c:pt>
                <c:pt idx="33">
                  <c:v>-0.66669999999999996</c:v>
                </c:pt>
                <c:pt idx="34">
                  <c:v>-0.62629999999999997</c:v>
                </c:pt>
                <c:pt idx="35">
                  <c:v>-0.58589999999999998</c:v>
                </c:pt>
                <c:pt idx="36">
                  <c:v>-0.54549999999999998</c:v>
                </c:pt>
                <c:pt idx="37">
                  <c:v>-0.50509999999999999</c:v>
                </c:pt>
                <c:pt idx="38">
                  <c:v>-0.46460000000000001</c:v>
                </c:pt>
                <c:pt idx="39">
                  <c:v>-0.42420000000000002</c:v>
                </c:pt>
                <c:pt idx="40">
                  <c:v>-0.38379999999999997</c:v>
                </c:pt>
                <c:pt idx="41">
                  <c:v>-0.34339999999999998</c:v>
                </c:pt>
                <c:pt idx="42">
                  <c:v>-0.30299999999999999</c:v>
                </c:pt>
                <c:pt idx="43">
                  <c:v>-0.2626</c:v>
                </c:pt>
                <c:pt idx="44">
                  <c:v>-0.22220000000000001</c:v>
                </c:pt>
                <c:pt idx="45">
                  <c:v>-0.18179999999999999</c:v>
                </c:pt>
                <c:pt idx="46">
                  <c:v>-0.1414</c:v>
                </c:pt>
                <c:pt idx="47">
                  <c:v>-0.10100000000000001</c:v>
                </c:pt>
                <c:pt idx="48">
                  <c:v>-6.0600000000000001E-2</c:v>
                </c:pt>
                <c:pt idx="49">
                  <c:v>-2.0199999999999999E-2</c:v>
                </c:pt>
                <c:pt idx="50">
                  <c:v>2.0199999999999999E-2</c:v>
                </c:pt>
                <c:pt idx="51">
                  <c:v>6.0600000000000001E-2</c:v>
                </c:pt>
                <c:pt idx="52">
                  <c:v>0.10100000000000001</c:v>
                </c:pt>
                <c:pt idx="53">
                  <c:v>0.1414</c:v>
                </c:pt>
                <c:pt idx="54">
                  <c:v>0.18179999999999999</c:v>
                </c:pt>
                <c:pt idx="55">
                  <c:v>0.22220000000000001</c:v>
                </c:pt>
                <c:pt idx="56">
                  <c:v>0.2626</c:v>
                </c:pt>
                <c:pt idx="57">
                  <c:v>0.30299999999999999</c:v>
                </c:pt>
                <c:pt idx="58">
                  <c:v>0.34339999999999998</c:v>
                </c:pt>
                <c:pt idx="59">
                  <c:v>0.38379999999999997</c:v>
                </c:pt>
                <c:pt idx="60">
                  <c:v>0.42420000000000002</c:v>
                </c:pt>
                <c:pt idx="61">
                  <c:v>0.46460000000000001</c:v>
                </c:pt>
                <c:pt idx="62">
                  <c:v>0.50509999999999999</c:v>
                </c:pt>
                <c:pt idx="63">
                  <c:v>0.54549999999999998</c:v>
                </c:pt>
                <c:pt idx="64">
                  <c:v>0.58589999999999998</c:v>
                </c:pt>
                <c:pt idx="65">
                  <c:v>0.62629999999999997</c:v>
                </c:pt>
                <c:pt idx="66">
                  <c:v>0.66669999999999996</c:v>
                </c:pt>
                <c:pt idx="67">
                  <c:v>0.70709999999999995</c:v>
                </c:pt>
                <c:pt idx="68">
                  <c:v>0.74750000000000005</c:v>
                </c:pt>
                <c:pt idx="69">
                  <c:v>0.78790000000000004</c:v>
                </c:pt>
                <c:pt idx="70">
                  <c:v>0.82830000000000004</c:v>
                </c:pt>
                <c:pt idx="71">
                  <c:v>0.86870000000000003</c:v>
                </c:pt>
                <c:pt idx="72">
                  <c:v>0.90910000000000002</c:v>
                </c:pt>
                <c:pt idx="73">
                  <c:v>0.94950000000000001</c:v>
                </c:pt>
                <c:pt idx="74">
                  <c:v>0.9899</c:v>
                </c:pt>
                <c:pt idx="75">
                  <c:v>1.0303</c:v>
                </c:pt>
                <c:pt idx="76">
                  <c:v>1.0707</c:v>
                </c:pt>
                <c:pt idx="77">
                  <c:v>1.1111</c:v>
                </c:pt>
                <c:pt idx="78">
                  <c:v>1.1515</c:v>
                </c:pt>
                <c:pt idx="79">
                  <c:v>1.1919</c:v>
                </c:pt>
                <c:pt idx="80">
                  <c:v>1.2323</c:v>
                </c:pt>
                <c:pt idx="81">
                  <c:v>1.2726999999999999</c:v>
                </c:pt>
                <c:pt idx="82">
                  <c:v>1.3130999999999999</c:v>
                </c:pt>
                <c:pt idx="83">
                  <c:v>1.3534999999999999</c:v>
                </c:pt>
                <c:pt idx="84">
                  <c:v>1.3938999999999999</c:v>
                </c:pt>
                <c:pt idx="85">
                  <c:v>1.4342999999999999</c:v>
                </c:pt>
                <c:pt idx="86">
                  <c:v>1.4746999999999999</c:v>
                </c:pt>
                <c:pt idx="87">
                  <c:v>1.5152000000000001</c:v>
                </c:pt>
                <c:pt idx="88">
                  <c:v>1.5556000000000001</c:v>
                </c:pt>
                <c:pt idx="89">
                  <c:v>1.5960000000000001</c:v>
                </c:pt>
                <c:pt idx="90">
                  <c:v>1.6364000000000001</c:v>
                </c:pt>
                <c:pt idx="91">
                  <c:v>1.6768000000000001</c:v>
                </c:pt>
                <c:pt idx="92">
                  <c:v>1.7172000000000001</c:v>
                </c:pt>
                <c:pt idx="93">
                  <c:v>1.7576000000000001</c:v>
                </c:pt>
                <c:pt idx="94">
                  <c:v>1.798</c:v>
                </c:pt>
                <c:pt idx="95">
                  <c:v>1.8384</c:v>
                </c:pt>
                <c:pt idx="96">
                  <c:v>1.8788</c:v>
                </c:pt>
                <c:pt idx="97">
                  <c:v>1.9192</c:v>
                </c:pt>
                <c:pt idx="98">
                  <c:v>1.9596</c:v>
                </c:pt>
                <c:pt idx="99">
                  <c:v>2</c:v>
                </c:pt>
              </c:numCache>
            </c:numRef>
          </c:xVal>
          <c:yVal>
            <c:numRef>
              <c:f>Sheet1!$B$2:$B$101</c:f>
              <c:numCache>
                <c:formatCode>General</c:formatCode>
                <c:ptCount val="100"/>
                <c:pt idx="0">
                  <c:v>-22979.246999999999</c:v>
                </c:pt>
                <c:pt idx="1">
                  <c:v>-22723.156599999998</c:v>
                </c:pt>
                <c:pt idx="2">
                  <c:v>-22470.143800000002</c:v>
                </c:pt>
                <c:pt idx="3">
                  <c:v>-22220.2942</c:v>
                </c:pt>
                <c:pt idx="4">
                  <c:v>-21973.6931</c:v>
                </c:pt>
                <c:pt idx="5">
                  <c:v>-21730.425800000001</c:v>
                </c:pt>
                <c:pt idx="6">
                  <c:v>-21490.5779</c:v>
                </c:pt>
                <c:pt idx="7">
                  <c:v>-21254.236199999999</c:v>
                </c:pt>
                <c:pt idx="8">
                  <c:v>-21021.488000000001</c:v>
                </c:pt>
                <c:pt idx="9">
                  <c:v>-20792.420300000002</c:v>
                </c:pt>
                <c:pt idx="10">
                  <c:v>-20567.120200000001</c:v>
                </c:pt>
                <c:pt idx="11">
                  <c:v>-20345.6741</c:v>
                </c:pt>
                <c:pt idx="12">
                  <c:v>-20128.1675</c:v>
                </c:pt>
                <c:pt idx="13">
                  <c:v>-19914.685600000001</c:v>
                </c:pt>
                <c:pt idx="14">
                  <c:v>-19705.311399999999</c:v>
                </c:pt>
                <c:pt idx="15">
                  <c:v>-19500.126499999998</c:v>
                </c:pt>
                <c:pt idx="16">
                  <c:v>-19299.210899999998</c:v>
                </c:pt>
                <c:pt idx="17">
                  <c:v>-19102.640899999999</c:v>
                </c:pt>
                <c:pt idx="18">
                  <c:v>-18910.491900000001</c:v>
                </c:pt>
                <c:pt idx="19">
                  <c:v>-18722.834299999999</c:v>
                </c:pt>
                <c:pt idx="20">
                  <c:v>-18539.735700000001</c:v>
                </c:pt>
                <c:pt idx="21">
                  <c:v>-18361.260600000001</c:v>
                </c:pt>
                <c:pt idx="22">
                  <c:v>-18187.467000000001</c:v>
                </c:pt>
                <c:pt idx="23">
                  <c:v>-18018.411100000001</c:v>
                </c:pt>
                <c:pt idx="24">
                  <c:v>-17854.141599999999</c:v>
                </c:pt>
                <c:pt idx="25">
                  <c:v>-17694.7029</c:v>
                </c:pt>
                <c:pt idx="26">
                  <c:v>-17540.1348</c:v>
                </c:pt>
                <c:pt idx="27">
                  <c:v>-17390.468499999999</c:v>
                </c:pt>
                <c:pt idx="28">
                  <c:v>-17245.7327</c:v>
                </c:pt>
                <c:pt idx="29">
                  <c:v>-17105.946499999998</c:v>
                </c:pt>
                <c:pt idx="30">
                  <c:v>-16971.124199999998</c:v>
                </c:pt>
                <c:pt idx="31">
                  <c:v>-16841.274399999998</c:v>
                </c:pt>
                <c:pt idx="32">
                  <c:v>-16716.396199999999</c:v>
                </c:pt>
                <c:pt idx="33">
                  <c:v>-16596.486000000001</c:v>
                </c:pt>
                <c:pt idx="34">
                  <c:v>-16481.53</c:v>
                </c:pt>
                <c:pt idx="35">
                  <c:v>-16371.51</c:v>
                </c:pt>
                <c:pt idx="36">
                  <c:v>-16266.4018</c:v>
                </c:pt>
                <c:pt idx="37">
                  <c:v>-16166.1726</c:v>
                </c:pt>
                <c:pt idx="38">
                  <c:v>-16070.787200000001</c:v>
                </c:pt>
                <c:pt idx="39">
                  <c:v>-15980.2014</c:v>
                </c:pt>
                <c:pt idx="40">
                  <c:v>-15894.367700000001</c:v>
                </c:pt>
                <c:pt idx="41">
                  <c:v>-15813.2333</c:v>
                </c:pt>
                <c:pt idx="42">
                  <c:v>-15736.739299999999</c:v>
                </c:pt>
                <c:pt idx="43">
                  <c:v>-15664.8248</c:v>
                </c:pt>
                <c:pt idx="44">
                  <c:v>-15597.4228</c:v>
                </c:pt>
                <c:pt idx="45">
                  <c:v>-15534.4638</c:v>
                </c:pt>
                <c:pt idx="46">
                  <c:v>-15475.875400000001</c:v>
                </c:pt>
                <c:pt idx="47">
                  <c:v>-15421.581399999999</c:v>
                </c:pt>
                <c:pt idx="48">
                  <c:v>-15371.504499999999</c:v>
                </c:pt>
                <c:pt idx="49">
                  <c:v>-15325.5645</c:v>
                </c:pt>
                <c:pt idx="50">
                  <c:v>-15283.679899999999</c:v>
                </c:pt>
                <c:pt idx="51">
                  <c:v>-15245.7682</c:v>
                </c:pt>
                <c:pt idx="52">
                  <c:v>-15211.745500000001</c:v>
                </c:pt>
                <c:pt idx="53">
                  <c:v>-15181.528</c:v>
                </c:pt>
                <c:pt idx="54">
                  <c:v>-15155.0311</c:v>
                </c:pt>
                <c:pt idx="55">
                  <c:v>-15132.170400000001</c:v>
                </c:pt>
                <c:pt idx="56">
                  <c:v>-15112.8619</c:v>
                </c:pt>
                <c:pt idx="57">
                  <c:v>-15097.0221</c:v>
                </c:pt>
                <c:pt idx="58">
                  <c:v>-15084.567800000001</c:v>
                </c:pt>
                <c:pt idx="59">
                  <c:v>-15075.4175</c:v>
                </c:pt>
                <c:pt idx="60">
                  <c:v>-15069.49</c:v>
                </c:pt>
                <c:pt idx="61">
                  <c:v>-15066.706</c:v>
                </c:pt>
                <c:pt idx="62">
                  <c:v>-15066.987300000001</c:v>
                </c:pt>
                <c:pt idx="63">
                  <c:v>-15070.256799999999</c:v>
                </c:pt>
                <c:pt idx="64">
                  <c:v>-15076.439899999999</c:v>
                </c:pt>
                <c:pt idx="65">
                  <c:v>-15085.462600000001</c:v>
                </c:pt>
                <c:pt idx="66">
                  <c:v>-15097.253199999999</c:v>
                </c:pt>
                <c:pt idx="67">
                  <c:v>-15111.742</c:v>
                </c:pt>
                <c:pt idx="68">
                  <c:v>-15128.86</c:v>
                </c:pt>
                <c:pt idx="69">
                  <c:v>-15148.541499999999</c:v>
                </c:pt>
                <c:pt idx="70">
                  <c:v>-15170.721100000001</c:v>
                </c:pt>
                <c:pt idx="71">
                  <c:v>-15195.3364</c:v>
                </c:pt>
                <c:pt idx="72">
                  <c:v>-15222.326300000001</c:v>
                </c:pt>
                <c:pt idx="73">
                  <c:v>-15251.630999999999</c:v>
                </c:pt>
                <c:pt idx="74">
                  <c:v>-15283.193799999999</c:v>
                </c:pt>
                <c:pt idx="75">
                  <c:v>-15316.9581</c:v>
                </c:pt>
                <c:pt idx="76">
                  <c:v>-15352.8704</c:v>
                </c:pt>
                <c:pt idx="77">
                  <c:v>-15390.8781</c:v>
                </c:pt>
                <c:pt idx="78">
                  <c:v>-15430.930200000001</c:v>
                </c:pt>
                <c:pt idx="79">
                  <c:v>-15472.977999999999</c:v>
                </c:pt>
                <c:pt idx="80">
                  <c:v>-15516.973400000001</c:v>
                </c:pt>
                <c:pt idx="81">
                  <c:v>-15562.870699999999</c:v>
                </c:pt>
                <c:pt idx="82">
                  <c:v>-15610.625099999999</c:v>
                </c:pt>
                <c:pt idx="83">
                  <c:v>-15660.193300000001</c:v>
                </c:pt>
                <c:pt idx="84">
                  <c:v>-15711.533799999999</c:v>
                </c:pt>
                <c:pt idx="85">
                  <c:v>-15764.6057</c:v>
                </c:pt>
                <c:pt idx="86">
                  <c:v>-15819.370199999999</c:v>
                </c:pt>
                <c:pt idx="87">
                  <c:v>-15875.7891</c:v>
                </c:pt>
                <c:pt idx="88">
                  <c:v>-15933.825699999999</c:v>
                </c:pt>
                <c:pt idx="89">
                  <c:v>-15993.444600000001</c:v>
                </c:pt>
                <c:pt idx="90">
                  <c:v>-16054.6111</c:v>
                </c:pt>
                <c:pt idx="91">
                  <c:v>-16117.292100000001</c:v>
                </c:pt>
                <c:pt idx="92">
                  <c:v>-16181.4552</c:v>
                </c:pt>
                <c:pt idx="93">
                  <c:v>-16247.0689</c:v>
                </c:pt>
                <c:pt idx="94">
                  <c:v>-16314.102999999999</c:v>
                </c:pt>
                <c:pt idx="95">
                  <c:v>-16382.5278</c:v>
                </c:pt>
                <c:pt idx="96">
                  <c:v>-16452.315299999998</c:v>
                </c:pt>
                <c:pt idx="97">
                  <c:v>-16523.438399999999</c:v>
                </c:pt>
                <c:pt idx="98">
                  <c:v>-16595.869299999998</c:v>
                </c:pt>
                <c:pt idx="99">
                  <c:v>-16669.580399999999</c:v>
                </c:pt>
              </c:numCache>
            </c:numRef>
          </c:yVal>
          <c:smooth val="1"/>
          <c:extLst>
            <c:ext xmlns:c16="http://schemas.microsoft.com/office/drawing/2014/chart" uri="{C3380CC4-5D6E-409C-BE32-E72D297353CC}">
              <c16:uniqueId val="{00000000-D5A5-4CCB-B13E-D08C640FE466}"/>
            </c:ext>
          </c:extLst>
        </c:ser>
        <c:dLbls>
          <c:showLegendKey val="0"/>
          <c:showVal val="0"/>
          <c:showCatName val="0"/>
          <c:showSerName val="0"/>
          <c:showPercent val="0"/>
          <c:showBubbleSize val="0"/>
        </c:dLbls>
        <c:axId val="674342976"/>
        <c:axId val="674331744"/>
      </c:scatterChart>
      <c:valAx>
        <c:axId val="67434297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31744"/>
        <c:crosses val="autoZero"/>
        <c:crossBetween val="midCat"/>
      </c:valAx>
      <c:valAx>
        <c:axId val="67433174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 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28575" cap="flat" cmpd="sng" algn="ctr">
            <a:solidFill>
              <a:schemeClr val="tx2">
                <a:lumMod val="90000"/>
              </a:schemeClr>
            </a:solidFill>
            <a:prstDash val="sysDot"/>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42976"/>
        <c:crossesAt val="0.46460000000000001"/>
        <c:crossBetween val="midCat"/>
      </c:valAx>
      <c:spPr>
        <a:noFill/>
        <a:ln w="381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Original</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Original</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82.147024749009589</cx:pt>
          <cx:pt idx="1">90.375057371650882</cx:pt>
          <cx:pt idx="2">81.839569520826046</cx:pt>
          <cx:pt idx="3">95.166186505262914</cx:pt>
          <cx:pt idx="4">47.308365296643466</cx:pt>
          <cx:pt idx="5">95.450491258196749</cx:pt>
          <cx:pt idx="6">33.196194080572134</cx:pt>
          <cx:pt idx="7">75.216464823474766</cx:pt>
          <cx:pt idx="8">76.951952708801755</cx:pt>
          <cx:pt idx="9">75.216464823474766</cx:pt>
          <cx:pt idx="10">75.216464823474766</cx:pt>
          <cx:pt idx="11">73.798378687506826</cx:pt>
          <cx:pt idx="12">73.979358856639607</cx:pt>
          <cx:pt idx="13">73.979358856639607</cx:pt>
          <cx:pt idx="14">69.083079881732999</cx:pt>
          <cx:pt idx="15">24.669353518567114</cx:pt>
          <cx:pt idx="16">30.579607678864118</cx:pt>
          <cx:pt idx="17">62.071199165586776</cx:pt>
          <cx:pt idx="18">80.462107108540749</cx:pt>
          <cx:pt idx="19">58.477907924404214</cx:pt>
          <cx:pt idx="20">57.529606321480415</cx:pt>
          <cx:pt idx="21">76.778804538362834</cx:pt>
          <cx:pt idx="22">62.943809172273717</cx:pt>
          <cx:pt idx="23">73.036108399258097</cx:pt>
          <cx:pt idx="24">48.296191179544898</cx:pt>
          <cx:pt idx="25">74.176228105185587</cx:pt>
          <cx:pt idx="26">48.137520917209713</cx:pt>
          <cx:pt idx="27">100.13346997214431</cx:pt>
          <cx:pt idx="28">68.869855596541669</cx:pt>
          <cx:pt idx="29">81.26511429597295</cx:pt>
          <cx:pt idx="30">63.706143960920009</cx:pt>
          <cx:pt idx="31">95.314638630509705</cx:pt>
          <cx:pt idx="32">85.948885441850308</cx:pt>
          <cx:pt idx="33">53.14722466800054</cx:pt>
          <cx:pt idx="34">97.679415461057047</cx:pt>
          <cx:pt idx="35">49.928726592570513</cx:pt>
          <cx:pt idx="36">60.324969484412662</cx:pt>
          <cx:pt idx="37">81.427600796128857</cx:pt>
          <cx:pt idx="38">81.427600796128857</cx:pt>
          <cx:pt idx="39">57.070830741656756</cx:pt>
          <cx:pt idx="40">75.618458494722077</cx:pt>
          <cx:pt idx="41">65.971761904604293</cx:pt>
          <cx:pt idx="42">42.625275300765011</cx:pt>
          <cx:pt idx="43">80.641328850218542</cx:pt>
          <cx:pt idx="44">79.270867845149809</cx:pt>
          <cx:pt idx="45">61.164396152310836</cx:pt>
          <cx:pt idx="46">49.442638995750407</cx:pt>
          <cx:pt idx="47">112.24512289075425</cx:pt>
          <cx:pt idx="48">55.96167581503385</cx:pt>
          <cx:pt idx="49">69.012086903382425</cx:pt>
          <cx:pt idx="50">105.6881421885158</cx:pt>
          <cx:pt idx="51">72.163546189406077</cx:pt>
          <cx:pt idx="52">97.402433887689995</cx:pt>
          <cx:pt idx="53">92.114739716995345</cx:pt>
          <cx:pt idx="54">62.667628312584625</cx:pt>
          <cx:pt idx="55">92.114739716995345</cx:pt>
          <cx:pt idx="56">35.606612787938836</cx:pt>
          <cx:pt idx="57">80.117340735967844</cx:pt>
          <cx:pt idx="58">72.752135921501079</cx:pt>
          <cx:pt idx="59">97.330031664279176</cx:pt>
          <cx:pt idx="60">73.913605287003705</cx:pt>
          <cx:pt idx="61">73.913605287003705</cx:pt>
          <cx:pt idx="62">73.11939487648722</cx:pt>
          <cx:pt idx="63">63.686723887361921</cx:pt>
          <cx:pt idx="64">69.981193421932602</cx:pt>
          <cx:pt idx="65">84.278221329560864</cx:pt>
          <cx:pt idx="66">84.278221329560864</cx:pt>
          <cx:pt idx="67">84.278221329560864</cx:pt>
          <cx:pt idx="68">69.153991435481885</cx:pt>
          <cx:pt idx="69">69.153991435481885</cx:pt>
          <cx:pt idx="70">37.190038538616975</cx:pt>
          <cx:pt idx="71">106.47685931054745</cx:pt>
          <cx:pt idx="72">108.20635987992964</cx:pt>
          <cx:pt idx="73">72.768874519536595</cx:pt>
          <cx:pt idx="74">106.07237355419193</cx:pt>
          <cx:pt idx="75">83.105007489950097</cx:pt>
          <cx:pt idx="76">83.46465796044555</cx:pt>
          <cx:pt idx="77">85.503235980637484</cx:pt>
          <cx:pt idx="78">77.671343270155916</cx:pt>
          <cx:pt idx="79">61.164396152310836</cx:pt>
          <cx:pt idx="80">101.14488155868256</cx:pt>
          <cx:pt idx="81">89.888012840333403</cx:pt>
          <cx:pt idx="82">67.447302976592496</cx:pt>
          <cx:pt idx="83">72.399624626062902</cx:pt>
          <cx:pt idx="84">57.048882066975544</cx:pt>
          <cx:pt idx="85">54.297058831670235</cx:pt>
          <cx:pt idx="86">77.919821890652969</cx:pt>
          <cx:pt idx="87">67.447302976592496</cx:pt>
          <cx:pt idx="88">86.653819351507451</cx:pt>
          <cx:pt idx="89">67.756239910419865</cx:pt>
          <cx:pt idx="90">72.399624626062902</cx:pt>
          <cx:pt idx="91">74.600783633894608</cx:pt>
          <cx:pt idx="92">115.1920337336137</cx:pt>
          <cx:pt idx="93">79.072910514263015</cx:pt>
          <cx:pt idx="94">104.70391848125374</cx:pt>
          <cx:pt idx="95">67.629221425628174</cx:pt>
          <cx:pt idx="96">102.45315610177528</cx:pt>
          <cx:pt idx="97">70.849362139252506</cx:pt>
          <cx:pt idx="98">83.565048630876561</cx:pt>
          <cx:pt idx="99">80.656243824701477</cx:pt>
          <cx:pt idx="100">84.561599606231539</cx:pt>
          <cx:pt idx="101">96.663494504354532</cx:pt>
          <cx:pt idx="102">88.717534949744461</cx:pt>
          <cx:pt idx="103">29.651961647313673</cx:pt>
          <cx:pt idx="104">118.49195185336166</cx:pt>
          <cx:pt idx="105">31.096345751835894</cx:pt>
          <cx:pt idx="106">68.423252592574656</cx:pt>
          <cx:pt idx="107">60.035342603169646</cx:pt>
          <cx:pt idx="108">106.41138496666946</cx:pt>
          <cx:pt idx="109">49.673545832565154</cx:pt>
          <cx:pt idx="110">58.092044854899662</cx:pt>
          <cx:pt idx="111">65.57828517262341</cx:pt>
          <cx:pt idx="112">68.638027178339783</cx:pt>
          <cx:pt idx="113">33.354858724490263</cx:pt>
          <cx:pt idx="114">74.241721318416324</cx:pt>
          <cx:pt idx="115">51.87168364329677</cx:pt>
          <cx:pt idx="116">64.324138392948214</cx:pt>
          <cx:pt idx="117">76.00213285387261</cx:pt>
          <cx:pt idx="118">72.668378205062993</cx:pt>
          <cx:pt idx="119">71.705794922696228</cx:pt>
          <cx:pt idx="120">105.0479198003943</cx:pt>
          <cx:pt idx="121">53.14722466800054</cx:pt>
          <cx:pt idx="122">53.170966182148838</cx:pt>
          <cx:pt idx="123">97.583174563140275</cx:pt>
          <cx:pt idx="124">93.881082972456312</cx:pt>
          <cx:pt idx="125">76.288470551003314</cx:pt>
          <cx:pt idx="126">107.39957331931967</cx:pt>
          <cx:pt idx="127">105.39065392646802</cx:pt>
          <cx:pt idx="128">101.21421401975672</cx:pt>
          <cx:pt idx="129">45.459248869539834</cx:pt>
          <cx:pt idx="130">76.841818105372198</cx:pt>
          <cx:pt idx="131">77.030512242377014</cx:pt>
          <cx:pt idx="132">54.71273153127391</cx:pt>
          <cx:pt idx="133">83.32100699673363</cx:pt>
          <cx:pt idx="134">49.416909126380432</cx:pt>
          <cx:pt idx="135">68.709452078805455</cx:pt>
          <cx:pt idx="136">68.423252592574656</cx:pt>
          <cx:pt idx="137">72.079022760717592</cx:pt>
          <cx:pt idx="138">92.499180528481304</cx:pt>
          <cx:pt idx="139">39.038233370872888</cx:pt>
          <cx:pt idx="140">95.029875813849884</cx:pt>
          <cx:pt idx="141">75.03882308897667</cx:pt>
          <cx:pt idx="142">50.860616408897819</cx:pt>
          <cx:pt idx="143">57.355315149083644</cx:pt>
          <cx:pt idx="144">80.027127519312288</cx:pt>
          <cx:pt idx="145">86.516105824873208</cx:pt>
          <cx:pt idx="146">49.979590104796031</cx:pt>
          <cx:pt idx="147">87.597414892016545</cx:pt>
          <cx:pt idx="148">106.5531886236592</cx:pt>
          <cx:pt idx="149">42.503946577897977</cx:pt>
          <cx:pt idx="150">86.378145420833206</cx:pt>
          <cx:pt idx="151">85.684595282066766</cx:pt>
          <cx:pt idx="152">80.027127519312288</cx:pt>
          <cx:pt idx="153">58.456545320480444</cx:pt>
          <cx:pt idx="154">87.065491241734662</cx:pt>
          <cx:pt idx="155">49.416909126380432</cx:pt>
          <cx:pt idx="156">53.28949808786539</cx:pt>
          <cx:pt idx="157">77.406354536256131</cx:pt>
          <cx:pt idx="158">47.550730299416259</cx:pt>
          <cx:pt idx="159">94.482416281478521</cx:pt>
          <cx:pt idx="160">56.696419748345498</cx:pt>
          <cx:pt idx="161">89.451102686317427</cx:pt>
          <cx:pt idx="162">109.62059086169931</cx:pt>
          <cx:pt idx="163">81.220736463277746</cx:pt>
          <cx:pt idx="164">78.644641666057879</cx:pt>
          <cx:pt idx="165">50.434813419427073</cx:pt>
          <cx:pt idx="166">68.261676132982203</cx:pt>
          <cx:pt idx="167">71.021572959661455</cx:pt>
          <cx:pt idx="168">51.847282740129948</cx:pt>
          <cx:pt idx="169">61.164396152310836</cx:pt>
          <cx:pt idx="170">92.958147854491429</cx:pt>
          <cx:pt idx="171">62.529028147482947</cx:pt>
          <cx:pt idx="172">100.78580638509399</cx:pt>
          <cx:pt idx="173">92.345620435404626</cx:pt>
          <cx:pt idx="174">63.140257573080255</cx:pt>
          <cx:pt idx="175">74.600783633894608</cx:pt>
          <cx:pt idx="176">59.220208539122368</cx:pt>
          <cx:pt idx="177">66.898231339431277</cx:pt>
          <cx:pt idx="178">100.68128809387603</cx:pt>
          <cx:pt idx="179">77.919821890652969</cx:pt>
          <cx:pt idx="180">51.87168364329677</cx:pt>
          <cx:pt idx="181">108.29201651239723</cx:pt>
          <cx:pt idx="182">61.569255462553315</cx:pt>
          <cx:pt idx="183">115.7692676287909</cx:pt>
          <cx:pt idx="184">66.843047144396564</cx:pt>
          <cx:pt idx="185">67.756239910419865</cx:pt>
          <cx:pt idx="186">61.89102154073673</cx:pt>
          <cx:pt idx="187">95.795318727981467</cx:pt>
          <cx:pt idx="188">52.090722907201041</cx:pt>
          <cx:pt idx="189">52.693884221813391</cx:pt>
          <cx:pt idx="190">71.705794922696228</cx:pt>
          <cx:pt idx="191">96.175467714639609</cx:pt>
          <cx:pt idx="192">86.516105824873208</cx:pt>
          <cx:pt idx="193">34.328556933282684</cx:pt>
          <cx:pt idx="194">91.171635978514587</cx:pt>
          <cx:pt idx="195">97.91955128724031</cx:pt>
          <cx:pt idx="196">77.562353173679355</cx:pt>
          <cx:pt idx="197">58.113556390842497</cx:pt>
          <cx:pt idx="198">102.46454884696945</cx:pt>
          <cx:pt idx="199">70.486187303120118</cx:pt>
          <cx:pt idx="200">58.027457083091647</cx:pt>
          <cx:pt idx="201">78.88968600883841</cx:pt>
          <cx:pt idx="202">67.79248209923432</cx:pt>
          <cx:pt idx="203">75.938337930664915</cx:pt>
          <cx:pt idx="204">73.946490254390099</cx:pt>
          <cx:pt idx="205">80.715872795466197</cx:pt>
          <cx:pt idx="206">68.459100631622377</cx:pt>
          <cx:pt idx="207">92.767222199898541</cx:pt>
          <cx:pt idx="208">74.372514042277217</cx:pt>
          <cx:pt idx="209">73.55078381744336</cx:pt>
          <cx:pt idx="210">54.204207146155163</cx:pt>
          <cx:pt idx="211">49.622335728234681</cx:pt>
          <cx:pt idx="212">56.585775289049202</cx:pt>
          <cx:pt idx="213">32.916538741694808</cx:pt>
          <cx:pt idx="214">90.098990276502832</cx:pt>
          <cx:pt idx="215">49.15879239326938</cx:pt>
          <cx:pt idx="216">85.153247468687965</cx:pt>
          <cx:pt idx="217">53.924588639381639</cx:pt>
          <cx:pt idx="218">60.201033470208536</cx:pt>
          <cx:pt idx="219">63.433659781244607</cx:pt>
          <cx:pt idx="220">94.557280156159109</cx:pt>
          <cx:pt idx="221">62.568663092256479</cx:pt>
          <cx:pt idx="222">96.748614022459662</cx:pt>
          <cx:pt idx="223">48.742665141421696</cx:pt>
          <cx:pt idx="224">40.954028159846658</cx:pt>
          <cx:pt idx="225">93.654461231365431</cx:pt>
          <cx:pt idx="226">57.789948927769608</cx:pt>
          <cx:pt idx="227">60.201033470208536</cx:pt>
          <cx:pt idx="228">51.381228664502395</cx:pt>
          <cx:pt idx="229">75.586387120545979</cx:pt>
          <cx:pt idx="230">56.784763044023492</cx:pt>
          <cx:pt idx="231">86.378145420833206</cx:pt>
          <cx:pt idx="232">82.743600436542337</cx:pt>
          <cx:pt idx="233">65.12534769742696</cx:pt>
          <cx:pt idx="234">83.003991635892461</cx:pt>
          <cx:pt idx="235">91.418155913120799</cx:pt>
          <cx:pt idx="236">66.843047144396564</cx:pt>
          <cx:pt idx="237">50.785761370750336</cx:pt>
          <cx:pt idx="238">48.664203943564516</cx:pt>
          <cx:pt idx="239">62.726923971902721</cx:pt>
          <cx:pt idx="240">108.40966955554671</cx:pt>
          <cx:pt idx="241">70.120908210487784</cx:pt>
          <cx:pt idx="242">59.156988315251056</cx:pt>
          <cx:pt idx="243">44.747690989754652</cx:pt>
          <cx:pt idx="244">103.31496702781585</cx:pt>
          <cx:pt idx="245">36.371694476534621</cx:pt>
          <cx:pt idx="246">61.225315056166657</cx:pt>
          <cx:pt idx="247">113.39974319345878</cx:pt>
          <cx:pt idx="248">80.864729374075324</cx:pt>
          <cx:pt idx="249">75.329265304931909</cx:pt>
          <cx:pt idx="250">89.304931346927802</cx:pt>
          <cx:pt idx="251">86.805020594210006</cx:pt>
          <cx:pt idx="252">89.051817598313477</cx:pt>
          <cx:pt idx="253">31.096345751835894</cx:pt>
          <cx:pt idx="254">86.129190490426566</cx:pt>
          <cx:pt idx="255">56.740610482106874</cx:pt>
          <cx:pt idx="256">80.342376652975688</cx:pt>
          <cx:pt idx="257">113.53172452291611</cx:pt>
          <cx:pt idx="258">103.40521261424887</cx:pt>
          <cx:pt idx="259">85.83771685084443</cx:pt>
          <cx:pt idx="260">65.57828517262341</cx:pt>
          <cx:pt idx="261">59.304385633955093</cx:pt>
          <cx:pt idx="262">56.185451713202816</cx:pt>
          <cx:pt idx="263">50.359258530351973</cx:pt>
          <cx:pt idx="264">64.420103311045523</cx:pt>
          <cx:pt idx="265">63.783758362200984</cx:pt>
          <cx:pt idx="266">47.362342326582642</cx:pt>
          <cx:pt idx="267">119.16644396521815</cx:pt>
          <cx:pt idx="268">60.510344171022503</cx:pt>
          <cx:pt idx="269">54.343418750725938</cx:pt>
          <cx:pt idx="270">61.286166568288543</cx:pt>
          <cx:pt idx="271">78.920256561079924</cx:pt>
          <cx:pt idx="272">92.037634544779749</cx:pt>
          <cx:pt idx="273">62.568663092256479</cx:pt>
          <cx:pt idx="274">55.87188694221215</cx:pt>
          <cx:pt idx="275">83.622353954304728</cx:pt>
          <cx:pt idx="276">93.148632937408976</cx:pt>
          <cx:pt idx="277">81.324242460164783</cx:pt>
          <cx:pt idx="278">73.036108399258097</cx:pt>
          <cx:pt idx="279">105.10328485748686</cx:pt>
          <cx:pt idx="280">105.86398621500517</cx:pt>
          <cx:pt idx="281">52.717851874460898</cx:pt>
          <cx:pt idx="282">57.941215612932737</cx:pt>
          <cx:pt idx="283">31.435758790841369</cx:pt>
          <cx:pt idx="284">68.423252592574656</cx:pt>
          <cx:pt idx="285">74.241721318416324</cx:pt>
          <cx:pt idx="286">54.017973021080465</cx:pt>
          <cx:pt idx="287">84.207209316411252</cx:pt>
          <cx:pt idx="288">86.378145420833206</cx:pt>
          <cx:pt idx="289">63.686723887361921</cx:pt>
          <cx:pt idx="290">82.132413320799671</cx:pt>
          <cx:pt idx="291">84.420044060626921</cx:pt>
          <cx:pt idx="292">84.420044060626921</cx:pt>
          <cx:pt idx="293">74.372514042277217</cx:pt>
          <cx:pt idx="294">80.790339560507562</cx:pt>
          <cx:pt idx="295">83.46465796044555</cx:pt>
          <cx:pt idx="296">80.027127519312288</cx:pt>
          <cx:pt idx="297">59.618873335448498</cx:pt>
          <cx:pt idx="298">64.897556075352455</cx:pt>
          <cx:pt idx="299">94.107090213940694</cx:pt>
          <cx:pt idx="300">43.523431533591278</cx:pt>
          <cx:pt idx="301">63.667297211662628</cx:pt>
          <cx:pt idx="302">64.897556075352455</cx:pt>
          <cx:pt idx="303">54.689730454360436</cx:pt>
          <cx:pt idx="304">81.663297164604316</cx:pt>
          <cx:pt idx="305">97.354172483002415</cx:pt>
          <cx:pt idx="306">79.042406176462109</cx:pt>
          <cx:pt idx="307">114.12854877106727</cx:pt>
          <cx:pt idx="308">83.565048630876561</cx:pt>
          <cx:pt idx="309">58.712326631154781</cx:pt>
          <cx:pt idx="310">66.658731448259985</cx:pt>
          <cx:pt idx="311">65.352254131833035</cx:pt>
          <cx:pt idx="312">105.62211544225329</cx:pt>
          <cx:pt idx="313">64.477605835086564</cx:pt>
          <cx:pt idx="314">68.459100631622377</cx:pt>
          <cx:pt idx="315">109.25042972292181</cx:pt>
          <cx:pt idx="316">82.743600436542337</cx:pt>
          <cx:pt idx="317">94.169761590670319</cx:pt>
          <cx:pt idx="318">79.619748206821143</cx:pt>
          <cx:pt idx="319">57.442534147998281</cx:pt>
          <cx:pt idx="320">68.655891185917014</cx:pt>
          <cx:pt idx="321">79.966921929795475</cx:pt>
          <cx:pt idx="322">63.82252611670453</cx:pt>
          <cx:pt idx="323">87.202229780847645</cx:pt>
          <cx:pt idx="324">36.551292301950561</cx:pt>
          <cx:pt idx="325">83.736832466191075</cx:pt>
          <cx:pt idx="326">104.3697946999422</cx:pt>
          <cx:pt idx="327">80.998437846623901</cx:pt>
          <cx:pt idx="328">42.168317635451217</cx:pt>
          <cx:pt idx="329">85.740311415022376</cx:pt>
          <cx:pt idx="330">89.901215253684896</cx:pt>
          <cx:pt idx="331">31.096345751835894</cx:pt>
          <cx:pt idx="332">78.012772657972533</cx:pt>
          <cx:pt idx="333">60.960843658943162</cx:pt>
          <cx:pt idx="334">106.31308805752988</cx:pt>
          <cx:pt idx="335">34.671843933886343</cx:pt>
          <cx:pt idx="336">85.237392012986021</cx:pt>
          <cx:pt idx="337">62.270715886845728</cx:pt>
          <cx:pt idx="338">95.758439846154062</cx:pt>
          <cx:pt idx="339">78.935536857718887</cx:pt>
          <cx:pt idx="340">71.313264492615318</cx:pt>
          <cx:pt idx="341">97.583174563140275</cx:pt>
          <cx:pt idx="342">69.153991435481885</cx:pt>
          <cx:pt idx="343">93.566163567783178</cx:pt>
          <cx:pt idx="344">72.112845432883319</cx:pt>
          <cx:pt idx="345">73.418350921953319</cx:pt>
          <cx:pt idx="346">83.205885631317443</cx:pt>
          <cx:pt idx="347">57.136620601973092</cx:pt>
          <cx:pt idx="348">93.351334688397813</cx:pt>
          <cx:pt idx="349">80.027127519312288</cx:pt>
          <cx:pt idx="350">95.462830695999486</cx:pt>
          <cx:pt idx="351">77.811221957116857</cx:pt>
          <cx:pt idx="352">35.606612787938836</cx:pt>
          <cx:pt idx="353">92.217433718954894</cx:pt>
          <cx:pt idx="354">87.051804104131492</cx:pt>
          <cx:pt idx="355">101.49100964823992</cx:pt>
          <cx:pt idx="356">43.935683320708762</cx:pt>
          <cx:pt idx="357">83.565048630876561</cx:pt>
          <cx:pt idx="358">63.82252611670453</cx:pt>
          <cx:pt idx="359">120.17967029661729</cx:pt>
          <cx:pt idx="360">103.64168538936208</cx:pt>
          <cx:pt idx="361">92.843645517461383</cx:pt>
          <cx:pt idx="362">70.503528782513754</cx:pt>
          <cx:pt idx="363">74.957920938238416</cx:pt>
          <cx:pt idx="364">45.852421946328612</cx:pt>
          <cx:pt idx="365">43.788939769908467</cx:pt>
          <cx:pt idx="366">56.740610482106874</cx:pt>
          <cx:pt idx="367">71.654731680183019</cx:pt>
          <cx:pt idx="368">93.173997817176812</cx:pt>
          <cx:pt idx="369">111.90539016132573</cx:pt>
          <cx:pt idx="370">89.318230772313711</cx:pt>
          <cx:pt idx="371">87.950022027086959</cx:pt>
          <cx:pt idx="372">35.086473618436315</cx:pt>
          <cx:pt idx="373">51.847282740129948</cx:pt>
          <cx:pt idx="374">69.13627116596048</cx:pt>
          <cx:pt idx="375">104.1016237097917</cx:pt>
          <cx:pt idx="376">35.606612787938836</cx:pt>
          <cx:pt idx="377">87.746789309954906</cx:pt>
          <cx:pt idx="378">72.045182323132977</cx:pt>
          <cx:pt idx="379">61.750478568819474</cx:pt>
          <cx:pt idx="380">78.506427163309667</cx:pt>
          <cx:pt idx="381">78.767270709633578</cx:pt>
          <cx:pt idx="382">81.942198509692631</cx:pt>
          <cx:pt idx="383">103.45030208866436</cx:pt>
          <cx:pt idx="384">107.647714097204</cx:pt>
          <cx:pt idx="385">95.499838230884407</cx:pt>
          <cx:pt idx="386">83.205885631317443</cx:pt>
          <cx:pt idx="387">78.644641666057879</cx:pt>
          <cx:pt idx="388">39.829699835634848</cx:pt>
          <cx:pt idx="389">66.269805109334584</cx:pt>
          <cx:pt idx="390">86.640059072254317</cx:pt>
          <cx:pt idx="391">106.79267972199244</cx:pt>
          <cx:pt idx="392">89.49092098243635</cx:pt>
          <cx:pt idx="393">120.17967029661729</cx:pt>
          <cx:pt idx="394">79.740696633399367</cx:pt>
          <cx:pt idx="395">101.29503423101269</cx:pt>
          <cx:pt idx="396">35.606612787938836</cx:pt>
          <cx:pt idx="397">62.250796257386462</cx:pt>
          <cx:pt idx="398">62.588470081253419</cx:pt>
          <cx:pt idx="399">75.6344884688517</cx:pt>
          <cx:pt idx="400">62.250796257386462</cx:pt>
          <cx:pt idx="401">78.69065267353713</cx:pt>
          <cx:pt idx="402">96.517378457696964</cx:pt>
          <cx:pt idx="403">67.246557812766483</cx:pt>
          <cx:pt idx="404">72.011324093341671</cx:pt>
          <cx:pt idx="405">81.486596637697644</cx:pt>
          <cx:pt idx="406">69.31324610470304</cx:pt>
          <cx:pt idx="407">70.832115303820302</cx:pt>
          <cx:pt idx="408">59.889944717177649</cx:pt>
          <cx:pt idx="409">98.326265466857208</cx:pt>
          <cx:pt idx="410">80.864729374075324</cx:pt>
          <cx:pt idx="411">86.928510813043047</cx:pt>
          <cx:pt idx="412">88.502848411577887</cx:pt>
          <cx:pt idx="413">78.79789453121748</cx:pt>
          <cx:pt idx="414">79.210016999409561</cx:pt>
          <cx:pt idx="415">86.488533534855137</cx:pt>
          <cx:pt idx="416">78.090136880045748</cx:pt>
          <cx:pt idx="417">61.670008161082727</cx:pt>
          <cx:pt idx="418">86.612531140302764</cx:pt>
          <cx:pt idx="419">68.655891185917014</cx:pt>
          <cx:pt idx="420">114.17896499148904</cx:pt>
          <cx:pt idx="421">66.399729731790643</cx:pt>
          <cx:pt idx="422">51.602571472799745</cx:pt>
          <cx:pt idx="423">68.88765245424419</cx:pt>
          <cx:pt idx="424">110.96245466755076</cx:pt>
          <cx:pt idx="425">82.758090754678534</cx:pt>
          <cx:pt idx="426">68.279650165022872</cx:pt>
          <cx:pt idx="427">82.073938400695653</cx:pt>
          <cx:pt idx="428">78.79789453121748</cx:pt>
          <cx:pt idx="429">112.80877523126271</cx:pt>
          <cx:pt idx="430">86.928510813043047</cx:pt>
          <cx:pt idx="431">92.166102821550808</cx:pt>
          <cx:pt idx="432">101.66357525435724</cx:pt>
          <cx:pt idx="433">76.113629831743964</cx:pt>
          <cx:pt idx="434">118.19185589885657</cx:pt>
          <cx:pt idx="435">73.152679753586824</cx:pt>
          <cx:pt idx="436">74.077866705641952</cx:pt>
          <cx:pt idx="437">66.065061586224374</cx:pt>
          <cx:pt idx="438">85.447346070102967</cx:pt>
          <cx:pt idx="439">53.313169451762931</cx:pt>
          <cx:pt idx="440">108.39897978545233</cx:pt>
          <cx:pt idx="441">48.873125001390584</cx:pt>
          <cx:pt idx="442">64.496760641619716</cx:pt>
          <cx:pt idx="443">29.426456047656313</cx:pt>
          <cx:pt idx="444">90.715545381544374</cx:pt>
          <cx:pt idx="445">100.06329217422011</cx:pt>
          <cx:pt idx="446">92.371233745914623</cx:pt>
          <cx:pt idx="447">60.118251532266662</cx:pt>
          <cx:pt idx="448">92.371233745914623</cx:pt>
          <cx:pt idx="449">100.06329217422011</cx:pt>
          <cx:pt idx="450">68.459100631622377</cx:pt>
          <cx:pt idx="451">92.371233745914623</cx:pt>
          <cx:pt idx="452">70.883841733608449</cx:pt>
          <cx:pt idx="453">112.15258388048861</cx:pt>
          <cx:pt idx="454">89.729413362409105</cx:pt>
          <cx:pt idx="455">107.00987374218194</cx:pt>
          <cx:pt idx="456">46.627837870378549</cx:pt>
          <cx:pt idx="457">74.941728769075937</cx:pt>
          <cx:pt idx="458">48.506861343050943</cx:pt>
          <cx:pt idx="459">27.696397696277447</cx:pt>
          <cx:pt idx="460">109.39866401175965</cx:pt>
          <cx:pt idx="461">41.89151811047536</cx:pt>
          <cx:pt idx="462">71.807799569693984</cx:pt>
          <cx:pt idx="463">55.170521880678017</cx:pt>
          <cx:pt idx="464">74.19260747742085</cx:pt>
          <cx:pt idx="465">72.247959000789194</cx:pt>
          <cx:pt idx="466">46.158760116539881</cx:pt>
          <cx:pt idx="467">89.676476725206598</cx:pt>
          <cx:pt idx="468">81.986138214226116</cx:pt>
          <cx:pt idx="469">94.30747350855971</cx:pt>
          <cx:pt idx="470">24.003932614705406</cx:pt>
          <cx:pt idx="471">100.48352998408518</cx:pt>
          <cx:pt idx="472">37.470123590904919</cx:pt>
          <cx:pt idx="473">105.56705753068799</cx:pt>
          <cx:pt idx="474">60.283688973249149</cx:pt>
          <cx:pt idx="475">78.260036379391806</cx:pt>
          <cx:pt idx="476">85.865524165515652</cx:pt>
          <cx:pt idx="477">63.002815353595579</cx:pt>
          <cx:pt idx="478">87.733221635197481</cx:pt>
          <cx:pt idx="479">69.507337138947193</cx:pt>
          <cx:pt idx="480">91.960456579321715</cx:pt>
          <cx:pt idx="481">70.607477670295452</cx:pt>
          <cx:pt idx="482">54.574563851091611</cx:pt>
          <cx:pt idx="483">98.35013078777375</cx:pt>
          <cx:pt idx="484">53.737280315872432</cx:pt>
          <cx:pt idx="485">107.31311153790557</cx:pt>
          <cx:pt idx="486">37.119657468078529</cx:pt>
          <cx:pt idx="487">74.110670080145155</cx:pt>
          <cx:pt idx="488">71.450070409483345</cx:pt>
          <cx:pt idx="489">102.33914992577427</cx:pt>
          <cx:pt idx="490">88.704134162864094</cx:pt>
          <cx:pt idx="491">93.31336588050759</cx:pt>
          <cx:pt idx="492">98.147066972373693</cx:pt>
          <cx:pt idx="493">77.061910923521054</cx:pt>
          <cx:pt idx="494">46.435320063005385</cx:pt>
          <cx:pt idx="495">81.013279056142395</cx:pt>
          <cx:pt idx="496">71.467150556206505</cx:pt>
          <cx:pt idx="497">75.151922246094998</cx:pt>
          <cx:pt idx="498">81.013279056142395</cx:pt>
          <cx:pt idx="499">75.474017065692649</cx:pt>
          <cx:pt idx="500">91.651012822961818</cx:pt>
          <cx:pt idx="501">48.19047503028267</cx:pt>
          <cx:pt idx="502">67.118461783663093</cx:pt>
          <cx:pt idx="503">75.6825555705055</cx:pt>
          <cx:pt idx="504">113.18617491558221</cx:pt>
          <cx:pt idx="505">61.265890205691065</cx:pt>
          <cx:pt idx="506">71.210467114098861</cx:pt>
          <cx:pt idx="507">96.456423136446276</cx:pt>
          <cx:pt idx="508">103.94482987294205</cx:pt>
          <cx:pt idx="509">54.204207146155163</cx:pt>
          <cx:pt idx="510">81.191136115127861</cx:pt>
          <cx:pt idx="511">82.394974027138048</cx:pt>
          <cx:pt idx="512">103.21333427632349</cx:pt>
          <cx:pt idx="513">83.076159893250818</cx:pt>
          <cx:pt idx="514">69.383894866793341</cx:pt>
          <cx:pt idx="515">111.96724643114531</cx:pt>
          <cx:pt idx="516">77.061910923521054</cx:pt>
          <cx:pt idx="517">57.638241141051722</cx:pt>
          <cx:pt idx="518">81.250324707980795</cx:pt>
          <cx:pt idx="519">77.328222900153222</cx:pt>
          <cx:pt idx="520">55.48848506490387</cx:pt>
          <cx:pt idx="521">65.12534769742696</cx:pt>
          <cx:pt idx="522">82.044683392822918</cx:pt>
          <cx:pt idx="523">101.41036563475669</cx:pt>
          <cx:pt idx="524">72.180437587776751</cx:pt>
          <cx:pt idx="525">87.14756331357971</cx:pt>
          <cx:pt idx="526">75.216464823474766</cx:pt>
          <cx:pt idx="527">79.210016999409561</cx:pt>
          <cx:pt idx="528">59.577048280229285</cx:pt>
          <cx:pt idx="529">72.231085267979992</cx:pt>
          <cx:pt idx="530">82.17623885495631</cx:pt>
          <cx:pt idx="531">84.660530283658119</cx:pt>
          <cx:pt idx="532">36.765550204556817</cx:pt>
          <cx:pt idx="533">86.516105824873208</cx:pt>
          <cx:pt idx="534">102.8964187370951</cx:pt>
          <cx:pt idx="535">83.565048630876561</cx:pt>
          <cx:pt idx="536">103.60794085915596</cx:pt>
          <cx:pt idx="537">115.62029546465759</cx:pt>
          <cx:pt idx="538">107.53990627010785</cx:pt>
          <cx:pt idx="539">85.054960584710429</cx:pt>
          <cx:pt idx="540">32.674772659740597</cx:pt>
          <cx:pt idx="541">102.1678714438404</cx:pt>
          <cx:pt idx="542">92.217433718954894</cx:pt>
          <cx:pt idx="543">70.260312499596168</cx:pt>
          <cx:pt idx="544">80.700970188172391</cx:pt>
          <cx:pt idx="545">65.12534769742696</cx:pt>
          <cx:pt idx="546">96.309952942047275</cx:pt>
          <cx:pt idx="547">88.408738617469609</cx:pt>
          <cx:pt idx="548">38.262941933711701</cx:pt>
          <cx:pt idx="549">75.216464823474766</cx:pt>
          <cx:pt idx="550">81.839569520826046</cx:pt>
          <cx:pt idx="551">35.198634862869575</cx:pt>
          <cx:pt idx="552">86.997031340297909</cx:pt>
          <cx:pt idx="553">91.90896406419499</cx:pt>
          <cx:pt idx="554">87.243204356918923</cx:pt>
          <cx:pt idx="555">101.21421401975672</cx:pt>
          <cx:pt idx="556">31.010866636188329</cx:pt>
          <cx:pt idx="557">101.26040590883989</cx:pt>
          <cx:pt idx="558">82.044683392822918</cx:pt>
          <cx:pt idx="559">112.69629970483972</cx:pt>
          <cx:pt idx="560">101.29503423101269</cx:pt>
          <cx:pt idx="561">40.985656410968602</cx:pt>
          <cx:pt idx="562">107.30229828189199</cx:pt>
          <cx:pt idx="563">118.4822847627476</cx:pt>
          <cx:pt idx="564">103.72037443982664</cx:pt>
          <cx:pt idx="565">70.866604281294855</cx:pt>
          <cx:pt idx="566">87.243204356918923</cx:pt>
          <cx:pt idx="567">81.824896439043073</cx:pt>
          <cx:pt idx="568">106.30215984208027</cx:pt>
          <cx:pt idx="569">112.61441954096078</cx:pt>
          <cx:pt idx="570">113.18617491558221</cx:pt>
          <cx:pt idx="571">58.477907924404214</cx:pt>
          <cx:pt idx="572">67.955304886355535</cx:pt>
          <cx:pt idx="573">110.49280456000261</cx:pt>
          <cx:pt idx="574">104.62606400308427</cx:pt>
          <cx:pt idx="575">82.351279176613943</cx:pt>
          <cx:pt idx="576">68.44117923387094</cx:pt>
          <cx:pt idx="577">65.878314766160059</cx:pt>
          <cx:pt idx="578">89.171814341051558</cx:pt>
          <cx:pt idx="579">82.873910885596104</cx:pt>
          <cx:pt idx="580">94.144698679245423</cx:pt>
          <cx:pt idx="581">46.269602500350011</cx:pt>
          <cx:pt idx="582">90.715545381544374</cx:pt>
          <cx:pt idx="583">61.690136719394033</cx:pt>
          <cx:pt idx="584">53.994643701884264</cx:pt>
          <cx:pt idx="585">81.368556935566886</cx:pt>
          <cx:pt idx="586">53.502122910060926</cx:pt>
          <cx:pt idx="587">34.328556933282684</cx:pt>
          <cx:pt idx="588">55.48848506490387</cx:pt>
          <cx:pt idx="589">93.604016910630904</cx:pt>
          <cx:pt idx="590">57.442534147998281</cx:pt>
          <cx:pt idx="591">67.081812755577332</cx:pt>
          <cx:pt idx="592">73.451484204468372</cx:pt>
          <cx:pt idx="593">81.324242460164783</cx:pt>
          <cx:pt idx="594">116.39259673137001</cx:pt>
          <cx:pt idx="595">83.608031759499994</cx:pt>
          <cx:pt idx="596">33.747990495987821</cx:pt>
          <cx:pt idx="597">38.871127059841029</cx:pt>
          <cx:pt idx="598">45.459248869539834</cx:pt>
          <cx:pt idx="599">79.528901446721008</cx:pt>
          <cx:pt idx="600">69.224821831889429</cx:pt>
          <cx:pt idx="601">86.419559539738898</cx:pt>
          <cx:pt idx="602">100.98289693761853</cx:pt>
          <cx:pt idx="603">45.374509641877232</cx:pt>
          <cx:pt idx="604">61.971172500546444</cx:pt>
          <cx:pt idx="605">83.306626597053523</cx:pt>
          <cx:pt idx="606">73.285650087530939</cx:pt>
          <cx:pt idx="607">90.715545381544374</cx:pt>
          <cx:pt idx="608">51.896071854807658</cx:pt>
          <cx:pt idx="609">84.420044060626921</cx:pt>
          <cx:pt idx="610">61.589420682032298</cx:pt>
          <cx:pt idx="611">36.551292301950561</cx:pt>
          <cx:pt idx="612">89.15849034160712</cx:pt>
          <cx:pt idx="613">42.076272874948621</cx:pt>
          <cx:pt idx="614">105.60009616727264</cx:pt>
          <cx:pt idx="615">83.148257810491145</cx:pt>
          <cx:pt idx="616">66.214036025497393</cx:pt>
          <cx:pt idx="617">63.355567221331441</cx:pt>
          <cx:pt idx="618">58.648497521238262</cx:pt>
          <cx:pt idx="619">53.713815888152752</cx:pt>
          <cx:pt idx="620">73.002764029283</cx:pt>
          <cx:pt idx="621">108.88948257919287</cx:pt>
          <cx:pt idx="622">61.205016253420816</cx:pt>
          <cx:pt idx="623">104.090432991124</cx:pt>
          <cx:pt idx="624">77.061910923521054</cx:pt>
          <cx:pt idx="625">103.58543761219551</cx:pt>
          <cx:pt idx="626">81.766174549604585</cx:pt>
          <cx:pt idx="627">99.476304531548806</cx:pt>
          <cx:pt idx="628">60.035342603169646</cx:pt>
          <cx:pt idx="629">55.96167581503385</cx:pt>
          <cx:pt idx="630">79.331666339257126</cx:pt>
          <cx:pt idx="631">74.941728769075937</cx:pt>
          <cx:pt idx="632">84.420044060626921</cx:pt>
          <cx:pt idx="633">79.331666339257126</cx:pt>
          <cx:pt idx="634">60.242376991482857</cx:pt>
          <cx:pt idx="635">94.144698679245423</cx:pt>
          <cx:pt idx="636">97.787558853380773</cx:pt>
          <cx:pt idx="637">90.046298062432498</cx:pt>
          <cx:pt idx="638">40.412199633141356</cx:pt>
          <cx:pt idx="639">93.173997817176812</cx:pt>
          <cx:pt idx="640">85.72638619736972</cx:pt>
          <cx:pt idx="641">67.719976060684317</cx:pt>
          <cx:pt idx="642">86.983332089838399</cx:pt>
          <cx:pt idx="643">97.330031664279176</cx:pt>
          <cx:pt idx="644">74.551934606324821</cx:pt>
          <cx:pt idx="645">101.686559039399</cx:pt>
          <cx:pt idx="646">67.592881469262252</cx:pt>
          <cx:pt idx="647">97.330031664279176</cx:pt>
          <cx:pt idx="648">30.097532558091572</cx:pt>
          <cx:pt idx="649">92.499180528481304</cx:pt>
          <cx:pt idx="650">85.279429299461754</cx:pt>
          <cx:pt idx="651">96.309952942047275</cx:pt>
          <cx:pt idx="652">89.954003104535175</cx:pt>
          <cx:pt idx="653">101.65208116303022</cx:pt>
          <cx:pt idx="654">89.755868508061113</cx:pt>
          <cx:pt idx="655">74.828273690720223</cx:pt>
          <cx:pt idx="656">55.170521880678017</cx:pt>
          <cx:pt idx="657">86.322891848635891</cx:pt>
          <cx:pt idx="658">87.773917584123097</cx:pt>
          <cx:pt idx="659">93.868509041038962</cx:pt>
          <cx:pt idx="660">53.737280315872432</cx:pt>
          <cx:pt idx="661">117.13955978968596</cx:pt>
          <cx:pt idx="662">105.6881421885158</cx:pt>
          <cx:pt idx="663">54.273862413607475</cx:pt>
          <cx:pt idx="664">67.73811069548789</cx:pt>
          <cx:pt idx="665">94.107090213940694</cx:pt>
          <cx:pt idx="666">55.939243586956266</cx:pt>
          <cx:pt idx="667">66.344082519030152</cx:pt>
          <cx:pt idx="668">73.385200893327564</cx:pt>
          <cx:pt idx="669">61.184709954783564</cx:pt>
          <cx:pt idx="670">69.260206679213496</cx:pt>
          <cx:pt idx="671">72.315409883842889</cx:pt>
          <cx:pt idx="672">101.24886016547077</cx:pt>
          <cx:pt idx="673">86.378145420833206</cx:pt>
          <cx:pt idx="674">75.168063710103624</cx:pt>
          <cx:pt idx="675">81.324242460164783</cx:pt>
          <cx:pt idx="676">78.151966436492501</cx:pt>
          <cx:pt idx="677">42.987009213743271</cx:pt>
          <cx:pt idx="678">78.04372866565997</cx:pt>
          <cx:pt idx="679">83.765424636743248</cx:pt>
          <cx:pt idx="680">77.609084226648093</cx:pt>
          <cx:pt idx="681">75.168063710103624</cx:pt>
          <cx:pt idx="682">65.106399007885642</cx:pt>
          <cx:pt idx="683">65.106399007885642</cx:pt>
          <cx:pt idx="684">63.414146687763456</cx:pt>
          <cx:pt idx="685">93.604016910630904</cx:pt>
          <cx:pt idx="686">81.368556935566886</cx:pt>
          <cx:pt idx="687">68.387383561731951</cx:pt>
          <cx:pt idx="688">66.787812048052757</cx:pt>
          <cx:pt idx="689">74.519348664890515</cx:pt>
          <cx:pt idx="690">54.273862413607475</cx:pt>
          <cx:pt idx="691">95.19094664143536</cx:pt>
          <cx:pt idx="692">98.837938620348822</cx:pt>
          <cx:pt idx="693">77.780162176405426</cx:pt>
          <cx:pt idx="694">82.758090754678534</cx:pt>
          <cx:pt idx="695">62.091182968077149</cx:pt>
          <cx:pt idx="696">93.439861007819303</cx:pt>
          <cx:pt idx="697">93.439861007819303</cx:pt>
          <cx:pt idx="698">94.930602236944523</cx:pt>
          <cx:pt idx="699">85.934998207658623</cx:pt>
          <cx:pt idx="700">31.729536260294473</cx:pt>
          <cx:pt idx="701">102.32774142441342</cx:pt>
          <cx:pt idx="702">93.704874968850234</cx:pt>
          <cx:pt idx="703">76.951952708801755</cx:pt>
          <cx:pt idx="704">64.630667084251186</cx:pt>
          <cx:pt idx="705">60.035342603169646</cx:pt>
          <cx:pt idx="706">64.343344142710222</cx:pt>
          <cx:pt idx="707">40.700033272540878</cx:pt>
          <cx:pt idx="708">58.903352835549285</cx:pt>
          <cx:pt idx="709">85.934998207658623</cx:pt>
          <cx:pt idx="710">64.630667084251186</cx:pt>
          <cx:pt idx="711">76.399499432303813</cx:pt>
          <cx:pt idx="712">100.85541737110955</cx:pt>
          <cx:pt idx="713">73.11939487648722</cx:pt>
          <cx:pt idx="714">82.147024749009589</cx:pt>
          <cx:pt idx="715">90.085820474352417</cx:pt>
          <cx:pt idx="716">50.334045716503219</cx:pt>
          <cx:pt idx="717">97.30588409409107</cx:pt>
          <cx:pt idx="718">39.171358140932355</cx:pt>
          <cx:pt idx="719">120.17967029661729</cx:pt>
          <cx:pt idx="720">81.663297164604316</cx:pt>
          <cx:pt idx="721">63.355567221331441</cx:pt>
          <cx:pt idx="722">93.237376020768153</cx:pt>
          <cx:pt idx="723">42.076272874948621</cx:pt>
          <cx:pt idx="724">45.147682743205728</cx:pt>
          <cx:pt idx="725">52.717851874460898</cx:pt>
          <cx:pt idx="726">49.391164457289563</cx:pt>
          <cx:pt idx="727">87.733221635197481</cx:pt>
          <cx:pt idx="728">120.17967029661729</cx:pt>
          <cx:pt idx="729">103.68665881486469</cx:pt>
          <cx:pt idx="730">93.604016910630904</cx:pt>
          <cx:pt idx="731">63.336027315193277</cx:pt>
          <cx:pt idx="732">75.698570339433289</cx:pt>
          <cx:pt idx="733">95.314638630509705</cx:pt>
          <cx:pt idx="734">65.011563154041653</cx:pt>
          <cx:pt idx="735">68.88765245424419</cx:pt>
          <cx:pt idx="736">45.571964925120767</cx:pt>
          <cx:pt idx="737">94.694357448945851</cx:pt>
          <cx:pt idx="738">63.355567221331441</cx:pt>
          <cx:pt idx="739">70.468841052349603</cx:pt>
          <cx:pt idx="740">54.18096666929705</cx:pt>
          <cx:pt idx="741">98.003442137497913</cx:pt>
          <cx:pt idx="742">93.943924197118861</cx:pt>
          <cx:pt idx="743">79.589478878819094</cx:pt>
          <cx:pt idx="744">37.330367221536626</cx:pt>
          <cx:pt idx="745">67.73811069548789</cx:pt>
          <cx:pt idx="746">87.665347837578423</cx:pt>
          <cx:pt idx="747">90.112157912779253</cx:pt>
          <cx:pt idx="748">89.384694507149348</cx:pt>
          <cx:pt idx="749">77.499995959758152</cx:pt>
          <cx:pt idx="750">69.348580539461636</cx:pt>
          <cx:pt idx="751">89.821968018029395</cx:pt>
          <cx:pt idx="752">78.074670911947422</cx:pt>
          <cx:pt idx="753">105.5340072146508</cx:pt>
          <cx:pt idx="754">114.00744696493699</cx:pt>
          <cx:pt idx="755">28.598815444314361</cx:pt>
          <cx:pt idx="756">43.847701915653822</cx:pt>
          <cx:pt idx="757">37.539789239075283</cx:pt>
          <cx:pt idx="758">84.306607320093264</cx:pt>
          <cx:pt idx="759">81.220736463277746</cx:pt>
          <cx:pt idx="760">85.237392012986021</cx:pt>
          <cx:pt idx="761">73.517700628061817</cx:pt>
          <cx:pt idx="762">87.215890377928687</cx:pt>
          <cx:pt idx="763">73.11939487648722</cx:pt>
          <cx:pt idx="764">67.93723498501366</cx:pt>
          <cx:pt idx="765">81.250324707980795</cx:pt>
          <cx:pt idx="766">102.94175980732038</cx:pt>
          <cx:pt idx="767">34.97392178347009</cx:pt>
          <cx:pt idx="768">68.405320703331114</cx:pt>
          <cx:pt idx="769">109.63114614596917</cx:pt>
          <cx:pt idx="770">72.416454425757721</cx:pt>
          <cx:pt idx="771">107.34554392415271</cx:pt>
          <cx:pt idx="772">108.25990424745223</cx:pt>
          <cx:pt idx="773">106.31308805752988</cx:pt>
          <cx:pt idx="774">64.611556536546871</cx:pt>
          <cx:pt idx="775">88.93163867489325</cx:pt>
          <cx:pt idx="776">80.327396264387275</cx:pt>
          <cx:pt idx="777">61.042355310303563</cx:pt>
          <cx:pt idx="778">35.198634862869575</cx:pt>
          <cx:pt idx="779">90.676331729604058</cx:pt>
          <cx:pt idx="780">54.850513489889941</cx:pt>
          <cx:pt idx="781">106.61856463407862</cx:pt>
          <cx:pt idx="782">58.860962114288434</cx:pt>
          <cx:pt idx="783">87.801036432329198</cx:pt>
          <cx:pt idx="784">49.15879239326938</cx:pt>
          <cx:pt idx="785">33.235937091209401</cx:pt>
          <cx:pt idx="786">71.909642381846524</cx:pt>
          <cx:pt idx="787">49.954165499409356</cx:pt>
          <cx:pt idx="788">73.517700628061817</cx:pt>
          <cx:pt idx="789">63.355567221331441</cx:pt>
          <cx:pt idx="790">39.731708232451254</cx:pt>
          <cx:pt idx="791">58.456545320480444</cx:pt>
          <cx:pt idx="792">82.044683392822918</cx:pt>
          <cx:pt idx="793">63.82252611670453</cx:pt>
          <cx:pt idx="794">59.597964887866588</cx:pt>
          <cx:pt idx="795">50.030396503288657</cx:pt>
          <cx:pt idx="796">63.82252611670453</cx:pt>
          <cx:pt idx="797">67.447302976592496</cx:pt>
          <cx:pt idx="798">57.311650367718997</cx:pt>
          <cx:pt idx="799">81.427600796128857</cx:pt>
          <cx:pt idx="800">114.84211453862261</cx:pt>
          <cx:pt idx="801">77.935322317253025</cx:pt>
          <cx:pt idx="802">70.242903876334822</cx:pt>
          <cx:pt idx="803">83.335384609356723</cx:pt>
          <cx:pt idx="804">59.178070066173269</cx:pt>
          <cx:pt idx="805">29.651961647313673</cx:pt>
          <cx:pt idx="806">51.969160528309359</cx:pt>
          <cx:pt idx="807">62.726923971902721</cx:pt>
          <cx:pt idx="808">55.601554783423097</cx:pt>
          <cx:pt idx="809">80.551773914329772</cx:pt>
          <cx:pt idx="810">67.501935994004995</cx:pt>
          <cx:pt idx="811">63.725557438767659</cx:pt>
          <cx:pt idx="812">79.164344431469061</cx:pt>
          <cx:pt idx="813">87.243204356918923</cx:pt>
          <cx:pt idx="814">48.55937137716689</cx:pt>
          <cx:pt idx="815">96.675659607241258</cx:pt>
          <cx:pt idx="816">87.801036432329198</cx:pt>
          <cx:pt idx="817">68.351493503802288</cx:pt>
          <cx:pt idx="818">36.371694476534621</cx:pt>
          <cx:pt idx="819">60.118251532266662</cx:pt>
          <cx:pt idx="820">108.06700424289464</cx:pt>
          <cx:pt idx="821">53.737280315872432</cx:pt>
          <cx:pt idx="822">81.072613403442944</cx:pt>
          <cx:pt idx="823">56.54145020473436</cx:pt>
          <cx:pt idx="824">72.483729904225967</cx:pt>
          <cx:pt idx="825">63.355567221331441</cx:pt>
          <cx:pt idx="826">110.38813110957767</cx:pt>
          <cx:pt idx="827">73.11939487648722</cx:pt>
          <cx:pt idx="828">61.569255462553315</cx:pt>
          <cx:pt idx="829">95.302277570949911</cx:pt>
          <cx:pt idx="830">79.225234625882649</cx:pt>
          <cx:pt idx="831">54.366582281456033</cx:pt>
          <cx:pt idx="832">68.638027178339783</cx:pt>
          <cx:pt idx="833">106.41138496666946</cx:pt>
          <cx:pt idx="834">97.583174563140275</cx:pt>
          <cx:pt idx="835">77.296945455531912</cx:pt>
          <cx:pt idx="836">77.919821890652969</cx:pt>
          <cx:pt idx="837">49.750251856204798</cx:pt>
          <cx:pt idx="838">49.15879239326938</cx:pt>
          <cx:pt idx="839">58.477907924404214</cx:pt>
          <cx:pt idx="840">83.951007161022474</cx:pt>
          <cx:pt idx="841">61.387436574767982</cx:pt>
          <cx:pt idx="842">69.963707142404175</cx:pt>
          <cx:pt idx="843">88.757723655253812</cx:pt>
          <cx:pt idx="844">73.352034094294723</cx:pt>
          <cx:pt idx="845">96.760767064514326</cx:pt>
          <cx:pt idx="846">59.009181568244216</cx:pt>
          <cx:pt idx="847">93.604016910630904</cx:pt>
          <cx:pt idx="848">72.129750115287067</cx:pt>
          <cx:pt idx="849">80.790339560507562</cx:pt>
          <cx:pt idx="850">55.352463160576015</cx:pt>
          <cx:pt idx="851">95.104254387505037</cx:pt>
          <cx:pt idx="852">67.392620503578527</cx:pt>
          <cx:pt idx="853">82.044683392822918</cx:pt>
          <cx:pt idx="854">68.423252592574656</cx:pt>
          <cx:pt idx="855">63.686723887361921</cx:pt>
          <cx:pt idx="856">63.042118626848641</cx:pt>
          <cx:pt idx="857">65.653435988095325</cx:pt>
          <cx:pt idx="858">61.083065744695809</cx:pt>
          <cx:pt idx="859">58.988032705319348</cx:pt>
          <cx:pt idx="860">69.524951756148923</cx:pt>
          <cx:pt idx="861">54.204207146155163</cx:pt>
          <cx:pt idx="862">95.104254387505037</cx:pt>
          <cx:pt idx="863">99.334845185615848</cx:pt>
          <cx:pt idx="864">69.998674818813981</cx:pt>
          <cx:pt idx="865">80.521897428844596</cx:pt>
          <cx:pt idx="866">75.393637855833759</cx:pt>
          <cx:pt idx="867">115.68984281051316</cx:pt>
          <cx:pt idx="868">106.52048362458086</cx:pt>
          <cx:pt idx="869">103.94482987294205</cx:pt>
          <cx:pt idx="870">38.331038232712636</cx:pt>
          <cx:pt idx="871">102.64663873606085</cx:pt>
          <cx:pt idx="872">84.420044060626921</cx:pt>
          <cx:pt idx="873">51.969160528309359</cx:pt>
          <cx:pt idx="874">94.056919242958017</cx:pt>
          <cx:pt idx="875">54.366582281456033</cx:pt>
          <cx:pt idx="876">76.5103477923833</cx:pt>
          <cx:pt idx="877">46.241919325409341</cx:pt>
          <cx:pt idx="878">69.963707142404175</cx:pt>
          <cx:pt idx="879">81.235532097673058</cx:pt>
          <cx:pt idx="880">101.89314992165536</cx:pt>
          <cx:pt idx="881">103.84389269673581</cx:pt>
          <cx:pt idx="882">88.93163867489325</cx:pt>
          <cx:pt idx="883">101.13332093491061</cx:pt>
          <cx:pt idx="884">55.170521880678017</cx:pt>
          <cx:pt idx="885">71.688778362394061</cx:pt>
          <cx:pt idx="886">37.574569288422417</cx:pt>
          <cx:pt idx="887">97.763538642659995</cx:pt>
          <cx:pt idx="888">108.20635987992964</cx:pt>
          <cx:pt idx="889">78.275461285882642</cx:pt>
          <cx:pt idx="890">60.756531939174685</cx:pt>
          <cx:pt idx="891">79.011888628679799</cx:pt>
          <cx:pt idx="892">62.865038270048174</cx:pt>
          <cx:pt idx="893">76.747276008901167</cx:pt>
          <cx:pt idx="894">84.900251380569131</cx:pt>
          <cx:pt idx="895">96.760767064514326</cx:pt>
          <cx:pt idx="896">59.009181568244216</cx:pt>
          <cx:pt idx="897">72.146650366351381</cx:pt>
          <cx:pt idx="898">114.3904387663834</cx:pt>
          <cx:pt idx="899">92.767222199898541</cx:pt>
          <cx:pt idx="900">96.297735758330631</cx:pt>
          <cx:pt idx="901">86.750072604741234</cx:pt>
          <cx:pt idx="902">90.911328144169644</cx:pt>
          <cx:pt idx="903">73.385200893327564</cx:pt>
          <cx:pt idx="904">103.50663275770833</cx:pt>
          <cx:pt idx="905">83.622353954304728</cx:pt>
          <cx:pt idx="906">69.13627116596048</cx:pt>
          <cx:pt idx="907">58.263890113466985</cx:pt>
          <cx:pt idx="908">56.828877528506432</cx:pt>
          <cx:pt idx="909">86.818751482535589</cx:pt>
          <cx:pt idx="910">64.477605835086564</cx:pt>
          <cx:pt idx="911">74.600783633894608</cx:pt>
          <cx:pt idx="912">64.324138392948214</cx:pt>
          <cx:pt idx="913">87.733221635197481</cx:pt>
          <cx:pt idx="914">81.368556935566886</cx:pt>
          <cx:pt idx="915">78.767270709633578</cx:pt>
          <cx:pt idx="916">77.811221957116857</cx:pt>
          <cx:pt idx="917">68.081644242519445</cx:pt>
          <cx:pt idx="918">76.5103477923833</cx:pt>
          <cx:pt idx="919">73.682950319723801</cx:pt>
          <cx:pt idx="920">56.894978065619888</cx:pt>
          <cx:pt idx="921">95.499838230884407</cx:pt>
          <cx:pt idx="922">95.499838230884407</cx:pt>
          <cx:pt idx="923">62.786157257435022</cx:pt>
          <cx:pt idx="924">97.160856588286691</cx:pt>
          <cx:pt idx="925">61.569255462553315</cx:pt>
          <cx:pt idx="926">77.124665305258318</cx:pt>
          <cx:pt idx="927">84.235622192425225</cx:pt>
          <cx:pt idx="928">61.306435466632514</cx:pt>
          <cx:pt idx="929">96.736459259528488</cx:pt>
          <cx:pt idx="930">78.275461285882642</cx:pt>
          <cx:pt idx="931">96.003997577623281</cx:pt>
          <cx:pt idx="932">97.883573250295683</cx:pt>
          <cx:pt idx="933">68.189727081704362</cx:pt>
          <cx:pt idx="934">115.6997742856156</cx:pt>
          <cx:pt idx="935">82.322134808284815</cx:pt>
          <cx:pt idx="936">58.349601913770819</cx:pt>
          <cx:pt idx="937">73.864247100111911</cx:pt>
          <cx:pt idx="938">40.795484190385153</cx:pt>
          <cx:pt idx="939">78.644641666057879</cx:pt>
          <cx:pt idx="940">76.049939700693756</cx:pt>
          <cx:pt idx="941">112.3786382858728</cx:pt>
          <cx:pt idx="942">46.545437611686317</cx:pt>
          <cx:pt idx="943">63.218646532396093</cx:pt>
          <cx:pt idx="944">115.6997742856156</cx:pt>
          <cx:pt idx="945">93.969047433805201</cx:pt>
          <cx:pt idx="946">78.059201507882193</cx:pt>
          <cx:pt idx="947">59.241265280069776</cx:pt>
          <cx:pt idx="948">65.049515999783424</cx:pt>
          <cx:pt idx="949">47.335362290720845</cx:pt>
          <cx:pt idx="950">80.492008498541011</cx:pt>
          <cx:pt idx="951">89.078499257257718</cx:pt>
          <cx:pt idx="952">59.241265280069776</cx:pt>
          <cx:pt idx="953">56.828877528506432</cx:pt>
          <cx:pt idx="954">84.022262464924353</cx:pt>
          <cx:pt idx="955">102.41896928533086</cx:pt>
          <cx:pt idx="956">66.603325703396607</cx:pt>
          <cx:pt idx="957">75.506141912610317</cx:pt>
          <cx:pt idx="958">70.068551657951147</cx:pt>
          <cx:pt idx="959">69.683259420860267</cx:pt>
          <cx:pt idx="960">59.681549809009738</cx:pt>
          <cx:pt idx="961">58.435174037596724</cx:pt>
          <cx:pt idx="962">112.77811266494152</cx:pt>
          <cx:pt idx="963">63.081394618844939</cx:pt>
          <cx:pt idx="964">81.383322408619932</cx:pt>
          <cx:pt idx="965">79.072910514263015</cx:pt>
          <cx:pt idx="966">91.275525194178215</cx:pt>
          <cx:pt idx="967">89.57049783265137</cx:pt>
          <cx:pt idx="968">51.969160528309359</cx:pt>
          <cx:pt idx="969">70.780346600502725</cx:pt>
          <cx:pt idx="970">32.916538741694808</cx:pt>
          <cx:pt idx="971">87.746789309954906</cx:pt>
          <cx:pt idx="972">66.418267240909074</cx:pt>
          <cx:pt idx="973">86.612531140302764</cx:pt>
          <cx:pt idx="974">68.045574015471487</cx:pt>
          <cx:pt idx="975">68.13570959863533</cx:pt>
          <cx:pt idx="976">88.502848411577887</cx:pt>
          <cx:pt idx="977">86.901085592386593</cx:pt>
          <cx:pt idx="978">51.651616330064392</cx:pt>
          <cx:pt idx="979">78.521797804268473</cx:pt>
          <cx:pt idx="980">43.226321180277246</cx:pt>
          <cx:pt idx="981">58.477907924404214</cx:pt>
          <cx:pt idx="982">70.068551657951147</cx:pt>
          <cx:pt idx="983">55.939243586956266</cx:pt>
          <cx:pt idx="984">95.499838230884407</cx:pt>
          <cx:pt idx="985">67.756239910419865</cx:pt>
          <cx:pt idx="986">51.847282740129948</cx:pt>
          <cx:pt idx="987">54.781670532813379</cx:pt>
          <cx:pt idx="988">52.765751028124065</cx:pt>
          <cx:pt idx="989">44.776392146326991</cx:pt>
          <cx:pt idx="990">108.79371121675274</cx:pt>
          <cx:pt idx="991">64.36254350331383</cx:pt>
          <cx:pt idx="992">64.36254350331383</cx:pt>
          <cx:pt idx="993">71.227611533469499</cx:pt>
          <cx:pt idx="994">93.338680351802168</cx:pt>
          <cx:pt idx="995">108.79371121675274</cx:pt>
          <cx:pt idx="996">75.490081403460209</cx:pt>
          <cx:pt idx="997">80.297426078787623</cx:pt>
          <cx:pt idx="998">73.2191987061221</cx:pt>
          <cx:pt idx="999">93.566163567783178</cx:pt>
          <cx:pt idx="1000">52.16350990841304</cx:pt>
          <cx:pt idx="1001">114.23943124527331</cx:pt>
          <cx:pt idx="1002">92.550303481901551</cx:pt>
          <cx:pt idx="1003">102.81701756128953</cx:pt>
          <cx:pt idx="1004">82.190841536031442</cx:pt>
          <cx:pt idx="1005">52.16350990841304</cx:pt>
          <cx:pt idx="1006">59.451376760213016</cx:pt>
          <cx:pt idx="1007">83.765424636743248</cx:pt>
          <cx:pt idx="1008">65.371123353276602</cx:pt>
          <cx:pt idx="1009">65.371123353276602</cx:pt>
          <cx:pt idx="1010">60.324969484412662</cx:pt>
          <cx:pt idx="1011">76.272594496589392</cx:pt>
          <cx:pt idx="1012">59.220208539122368</cx:pt>
          <cx:pt idx="1013">85.405401660088401</cx:pt>
          <cx:pt idx="1014">95.696939452127395</cx:pt>
          <cx:pt idx="1015">40.347931438742428</cx:pt>
          <cx:pt idx="1016">59.493300066071328</cx:pt>
          <cx:pt idx="1017">83.722532267591276</cx:pt>
          <cx:pt idx="1018">59.241265280069776</cx:pt>
          <cx:pt idx="1019">77.281301411825709</cx:pt>
          <cx:pt idx="1020">23.720841098259509</cx:pt>
          <cx:pt idx="1021">75.874482903774535</cx:pt>
          <cx:pt idx="1022">81.368556935566886</cx:pt>
          <cx:pt idx="1023">94.232386020609994</cx:pt>
          <cx:pt idx="1024">76.049939700693756</cx:pt>
          <cx:pt idx="1025">69.295571336770422</cx:pt>
          <cx:pt idx="1026">38.331038232712636</cx:pt>
          <cx:pt idx="1027">95.499838230884407</cx:pt>
          <cx:pt idx="1028">73.418350921953319</cx:pt>
          <cx:pt idx="1029">38.331038232712636</cx:pt>
          <cx:pt idx="1030">77.421970257497605</cx:pt>
          <cx:pt idx="1031">83.148257810491145</cx:pt>
          <cx:pt idx="1032">61.448109415719934</cx:pt>
          <cx:pt idx="1033">67.136777922666838</cx:pt>
          <cx:pt idx="1034">52.909160521986337</cx:pt>
          <cx:pt idx="1035">69.648114691971969</cx:pt>
          <cx:pt idx="1036">103.92240895269695</cx:pt>
          <cx:pt idx="1037">37.154866153048459</cx:pt>
          <cx:pt idx="1038">82.351279176613943</cx:pt>
          <cx:pt idx="1039">87.133890670937191</cx:pt>
          <cx:pt idx="1040">53.052140946598691</cx:pt>
          <cx:pt idx="1041">92.958147854491429</cx:pt>
          <cx:pt idx="1042">53.052140946598691</cx:pt>
          <cx:pt idx="1043">111.14968690930606</cx:pt>
          <cx:pt idx="1044">49.15879239326938</cx:pt>
          <cx:pt idx="1045">50.685764539540074</cx:pt>
          <cx:pt idx="1046">63.081394618844939</cx:pt>
          <cx:pt idx="1047">80.924185972863498</cx:pt>
          <cx:pt idx="1048">81.604444710747899</cx:pt>
          <cx:pt idx="1049">93.008986834301155</cx:pt>
          <cx:pt idx="1050">94.494898233976457</cx:pt>
          <cx:pt idx="1051">109.18683112464018</cx:pt>
          <cx:pt idx="1052">40.731877444368237</cx:pt>
          <cx:pt idx="1053">47.443180989565093</cx:pt>
          <cx:pt idx="1054">31.096345751835894</cx:pt>
          <cx:pt idx="1055">64.954587509636184</cx:pt>
          <cx:pt idx="1056">80.387299024462507</cx:pt>
          <cx:pt idx="1057">67.447302976592496</cx:pt>
          <cx:pt idx="1058">85.251407030138168</cx:pt>
          <cx:pt idx="1059">86.046025547663788</cx:pt>
          <cx:pt idx="1060">73.847786163205299</cx:pt>
          <cx:pt idx="1061">81.250324707980795</cx:pt>
          <cx:pt idx="1062">61.870965734876449</cx:pt>
          <cx:pt idx="1063">93.793025578183176</cx:pt>
          <cx:pt idx="1064">68.423252592574656</cx:pt>
          <cx:pt idx="1065">107.04240991978139</cx:pt>
          <cx:pt idx="1066">98.003442137497913</cx:pt>
          <cx:pt idx="1067">73.11939487648722</cx:pt>
          <cx:pt idx="1068">75.954292289848127</cx:pt>
          <cx:pt idx="1069">88.998427282055886</cx:pt>
          <cx:pt idx="1070">96.383219396232434</cx:pt>
          <cx:pt idx="1071">90.754739964982477</cx:pt>
          <cx:pt idx="1072">59.514249405500053</cx:pt>
          <cx:pt idx="1073">90.963456791635068</cx:pt>
          <cx:pt idx="1074">87.379630263447808</cx:pt>
          <cx:pt idx="1075">61.730371915661912</cx:pt>
          <cx:pt idx="1076">102.41896928533086</cx:pt>
          <cx:pt idx="1077">50.081145971589201</cx:pt>
          <cx:pt idx="1078">69.61295013150729</cx:pt>
          <cx:pt idx="1079">61.021988757375269</cx:pt>
          <cx:pt idx="1080">38.804064495136743</cx:pt>
          <cx:pt idx="1081">48.243365043719969</cx:pt>
          <cx:pt idx="1082">76.5103477923833</cx:pt>
          <cx:pt idx="1083">70.120908210487784</cx:pt>
          <cx:pt idx="1084">36.551292301950561</cx:pt>
          <cx:pt idx="1085">49.673545832565154</cx:pt>
          <cx:pt idx="1086">93.401932727500622</cx:pt>
          <cx:pt idx="1087">96.468617673425499</cx:pt>
          <cx:pt idx="1088">57.442534147998281</cx:pt>
          <cx:pt idx="1089">62.310533871277499</cx:pt>
          <cx:pt idx="1090">82.496827632740306</cx:pt>
          <cx:pt idx="1091">86.378145420833206</cx:pt>
          <cx:pt idx="1092">83.579379099308539</cx:pt>
          <cx:pt idx="1093">62.845328356982009</cx:pt>
          <cx:pt idx="1094">60.263036920492091</cx:pt>
          <cx:pt idx="1095">82.989549526271645</cx:pt>
          <cx:pt idx="1096">58.477907924404214</cx:pt>
          <cx:pt idx="1097">84.420044060626921</cx:pt>
          <cx:pt idx="1098">94.332487710447225</cx:pt>
          <cx:pt idx="1099">65.840894472882155</cx:pt>
          <cx:pt idx="1100">37.435237787456224</cx:pt>
          <cx:pt idx="1101">82.496827632740306</cx:pt>
          <cx:pt idx="1102">94.444959273597817</cx:pt>
          <cx:pt idx="1103">74.159844682216402</cx:pt>
          <cx:pt idx="1104">70.120908210487784</cx:pt>
          <cx:pt idx="1105">67.063479856725976</cx:pt>
          <cx:pt idx="1106">40.380079522210131</cx:pt>
          <cx:pt idx="1107">43.935683320708762</cx:pt>
          <cx:pt idx="1108">69.61295013150729</cx:pt>
          <cx:pt idx="1109">107.35635226030843</cx:pt>
          <cx:pt idx="1110">49.673545832565154</cx:pt>
          <cx:pt idx="1111">91.158640455466752</cx:pt>
          <cx:pt idx="1112">94.756591467734779</cx:pt>
          <cx:pt idx="1113">106.78180692229165</cx:pt>
          <cx:pt idx="1114">85.684595282066766</cx:pt>
          <cx:pt idx="1115">95.536829613723413</cx:pt>
          <cx:pt idx="1116">66.473845155091311</cx:pt>
          <cx:pt idx="1117">87.611006220062606</cx:pt>
          <cx:pt idx="1118">86.378145420833206</cx:pt>
          <cx:pt idx="1119">72.163546189406077</cx:pt>
          <cx:pt idx="1120">82.365847018736574</cx:pt>
          <cx:pt idx="1121">64.668869289280167</cx:pt>
          <cx:pt idx="1122">76.161358269383868</cx:pt>
          <cx:pt idx="1123">93.49040509280357</cx:pt>
          <cx:pt idx="1124">88.139230529389906</cx:pt>
          <cx:pt idx="1125">56.27468567304836</cx:pt>
          <cx:pt idx="1126">107.91670155472713</cx:pt>
          <cx:pt idx="1127">62.608270090741811</cx:pt>
          <cx:pt idx="1128">45.374509641877232</cx:pt>
          <cx:pt idx="1129">52.453540744176841</cx:pt>
          <cx:pt idx="1130">53.384113804899563</cx:pt>
          <cx:pt idx="1131">51.700609731287265</cx:pt>
          <cx:pt idx="1132">95.153803714933048</cx:pt>
          <cx:pt idx="1133">57.136620601973092</cx:pt>
          <cx:pt idx="1134">68.852053599148547</cx:pt>
          <cx:pt idx="1135">69.61295013150729</cx:pt>
          <cx:pt idx="1136">75.52219859575861</cx:pt>
          <cx:pt idx="1137">82.830499648762597</cx:pt>
          <cx:pt idx="1138">101.29503423101269</cx:pt>
          <cx:pt idx="1139">81.368556935566886</cx:pt>
          <cx:pt idx="1140">77.406354536256131</cx:pt>
          <cx:pt idx="1141">82.000778908441319</cx:pt>
          <cx:pt idx="1142">66.732525915515978</cx:pt>
          <cx:pt idx="1143">71.994388297979071</cx:pt>
          <cx:pt idx="1144">70.120908210487784</cx:pt>
          <cx:pt idx="1145">67.611054173723815</cx:pt>
          <cx:pt idx="1146">98.338198943593426</cx:pt>
          <cx:pt idx="1147">87.855245888386747</cx:pt>
          <cx:pt idx="1148">67.629221425628174</cx:pt>
          <cx:pt idx="1149">67.629221425628174</cx:pt>
          <cx:pt idx="1150">45.712430107802994</cx:pt>
          <cx:pt idx="1151">62.9241267454724</cx:pt>
          <cx:pt idx="1152">65.559482451914448</cx:pt>
          <cx:pt idx="1153">89.49092098243635</cx:pt>
          <cx:pt idx="1154">41.922372546814778</cx:pt>
          <cx:pt idx="1155">92.371233745914623</cx:pt>
          <cx:pt idx="1156">82.859443311222691</cx:pt>
          <cx:pt idx="1157">53.713815888152752</cx:pt>
          <cx:pt idx="1158">82.844972899477014</cx:pt>
          <cx:pt idx="1159">87.079175960450513</cx:pt>
          <cx:pt idx="1160">67.37438200022703</cx:pt>
          <cx:pt idx="1161">73.11939487648722</cx:pt>
          <cx:pt idx="1162">76.731506299305451</cx:pt>
          <cx:pt idx="1163">87.570225119221675</cx:pt>
          <cx:pt idx="1164">113.93673701869049</cx:pt>
          <cx:pt idx="1165">93.616630860904721</cx:pt>
          <cx:pt idx="1166">47.765028415117598</cx:pt>
          <cx:pt idx="1167">60.366218593630265</cx:pt>
          <cx:pt idx="1168">70.103460883000437</cx:pt>
          <cx:pt idx="1169">71.875712714011513</cx:pt>
          <cx:pt idx="1170">93.616630860904721</cx:pt>
          <cx:pt idx="1171">87.570225119221675</cx:pt>
          <cx:pt idx="1172">57.42074319088082</cx:pt>
          <cx:pt idx="1173">61.265890205691065</cx:pt>
          <cx:pt idx="1174">117.56955953119083</cx:pt>
          <cx:pt idx="1175">58.988032705319348</cx:pt>
          <cx:pt idx="1176">61.265890205691065</cx:pt>
          <cx:pt idx="1177">79.225234625882649</cx:pt>
          <cx:pt idx="1178">81.368556935566886</cx:pt>
          <cx:pt idx="1179">73.534244305443323</cx:pt>
          <cx:pt idx="1180">55.170521880678017</cx:pt>
          <cx:pt idx="1181">86.516105824873208</cx:pt>
          <cx:pt idx="1182">72.785608809920973</cx:pt>
          <cx:pt idx="1183">96.602643089172219</cx:pt>
          <cx:pt idx="1184">70.347283381358849</cx:pt>
          <cx:pt idx="1185">75.168063710103624</cx:pt>
          <cx:pt idx="1186">95.499838230884407</cx:pt>
          <cx:pt idx="1187">57.070830741656756</cx:pt>
          <cx:pt idx="1188">81.427600796128857</cx:pt>
          <cx:pt idx="1189">75.618458494722077</cx:pt>
          <cx:pt idx="1190">64.916572761996207</cx:pt>
          <cx:pt idx="1191">72.349108942574617</cx:pt>
          <cx:pt idx="1192">30.008987136571875</cx:pt>
          <cx:pt idx="1193">45.712430107802994</cx:pt>
          <cx:pt idx="1194">78.260036379391806</cx:pt>
          <cx:pt idx="1195">83.364131479624731</cx:pt>
          <cx:pt idx="1196">67.136777922666838</cx:pt>
          <cx:pt idx="1197">92.575853038541325</cx:pt>
          <cx:pt idx="1198">103.60794085915596</cx:pt>
          <cx:pt idx="1199">45.543814682098073</cx:pt>
          <cx:pt idx="1200">63.336027315193277</cx:pt>
          <cx:pt idx="1201">69.260206679213496</cx:pt>
          <cx:pt idx="1202">62.449674192377067</cx:pt>
          <cx:pt idx="1203">70.120908210487784</cx:pt>
          <cx:pt idx="1204">62.310533871277499</cx:pt>
          <cx:pt idx="1205">97.148759946046155</cx:pt>
          <cx:pt idx="1206">106.4332148021435</cx:pt>
          <cx:pt idx="1207">110.91038230411417</cx:pt>
          <cx:pt idx="1208">84.505009357891183</cx:pt>
          <cx:pt idx="1209">67.955304886355535</cx:pt>
          <cx:pt idx="1210">61.164396152310836</cx:pt>
          <cx:pt idx="1211">76.731506299305451</cx:pt>
          <cx:pt idx="1212">81.368556935566886</cx:pt>
          <cx:pt idx="1213">69.31324610470304</cx:pt>
          <cx:pt idx="1214">64.554187041131271</cx:pt>
          <cx:pt idx="1215">49.673545832565154</cx:pt>
          <cx:pt idx="1216">72.349108942574617</cx:pt>
          <cx:pt idx="1217">116.95332495146529</cx:pt>
          <cx:pt idx="1218">114.24950543591906</cx:pt>
          <cx:pt idx="1219">92.626928347070503</cx:pt>
          <cx:pt idx="1220">92.114739716995345</cx:pt>
          <cx:pt idx="1221">67.611054173723815</cx:pt>
          <cx:pt idx="1222">66.139595609892467</cx:pt>
          <cx:pt idx="1223">58.477907924404214</cx:pt>
          <cx:pt idx="1224">101.93899486042795</cx:pt>
          <cx:pt idx="1225">69.753489511990296</cx:pt>
          <cx:pt idx="1226">101.21421401975672</cx:pt>
          <cx:pt idx="1227">98.35013078777375</cx:pt>
          <cx:pt idx="1228">87.188566777089122</cx:pt>
          <cx:pt idx="1229">45.459248869539834</cx:pt>
          <cx:pt idx="1230">56.585775289049202</cx:pt>
          <cx:pt idx="1231">67.246557812766483</cx:pt>
          <cx:pt idx="1232">70.832115303820302</cx:pt>
          <cx:pt idx="1233">85.865524165515652</cx:pt>
          <cx:pt idx="1234">53.831024735421956</cx:pt>
          <cx:pt idx="1235">108.44173172317197</cx:pt>
          <cx:pt idx="1236">85.586993944684892</cx:pt>
          <cx:pt idx="1237">59.514249405500053</cx:pt>
          <cx:pt idx="1238">85.586993944684892</cx:pt>
          <cx:pt idx="1239">76.351937779834188</cx:pt>
          <cx:pt idx="1240">102.1678714438404</cx:pt>
          <cx:pt idx="1241">92.805442716971584</cx:pt>
          <cx:pt idx="1242">104.35863643871942</cx:pt>
          <cx:pt idx="1243">102.41896928533086</cx:pt>
          <cx:pt idx="1244">63.686723887361921</cx:pt>
          <cx:pt idx="1245">91.340388418797744</cx:pt>
          <cx:pt idx="1246">102.1678714438404</cx:pt>
          <cx:pt idx="1247">99.086743164504654</cx:pt>
          <cx:pt idx="1248">57.136620601973092</cx:pt>
          <cx:pt idx="1249">80.027127519312288</cx:pt>
          <cx:pt idx="1250">47.010270300680169</cx:pt>
          <cx:pt idx="1251">102.85105510748011</cx:pt>
          <cx:pt idx="1252">55.646711324553877</cx:pt>
          <cx:pt idx="1253">50.685764539540074</cx:pt>
          <cx:pt idx="1254">87.420511356907227</cx:pt>
          <cx:pt idx="1255">101.49100964823992</cx:pt>
          <cx:pt idx="1256">54.18096666929705</cx:pt>
          <cx:pt idx="1257">87.855245888386747</cx:pt>
          <cx:pt idx="1258">97.967498832958654</cx:pt>
          <cx:pt idx="1259">60.756531939174685</cx:pt>
          <cx:pt idx="1260">81.279900863419698</cx:pt>
          <cx:pt idx="1261">69.806110260142063</cx:pt>
          <cx:pt idx="1262">65.503038161107028</cx:pt>
          <cx:pt idx="1263">76.747276008901167</cx:pt>
          <cx:pt idx="1264">87.092858261504688</cx:pt>
          <cx:pt idx="1265">67.79248209923432</cx:pt>
          <cx:pt idx="1266">120.17967029661729</cx:pt>
          <cx:pt idx="1267">106.79267972199244</cx:pt>
          <cx:pt idx="1268">82.772578224235886</cx:pt>
          <cx:pt idx="1269">53.454953893057834</cx:pt>
          <cx:pt idx="1270">97.883573250295683</cx:pt>
          <cx:pt idx="1271">89.636751161691535</cx:pt>
          <cx:pt idx="1272">82.931752841244986</cx:pt>
          <cx:pt idx="1273">65.295609970891931</cx:pt>
          <cx:pt idx="1274">58.712326631154781</cx:pt>
          <cx:pt idx="1275">94.918184814387075</cx:pt>
          <cx:pt idx="1276">106.35678823898964</cx:pt>
          <cx:pt idx="1277">92.818178951147601</cx:pt>
          <cx:pt idx="1278">81.79554141020121</cx:pt>
          <cx:pt idx="1279">71.450070409483345</cx:pt>
          <cx:pt idx="1280">76.999099209344081</cx:pt>
          <cx:pt idx="1281">37.435237787456224</cx:pt>
          <cx:pt idx="1282">82.859443311222691</cx:pt>
          <cx:pt idx="1283">77.873299854163207</cx:pt>
          <cx:pt idx="1284">61.042355310303563</cx:pt>
          <cx:pt idx="1285">76.034007827236607</cx:pt>
          <cx:pt idx="1286">52.885288835787087</cx:pt>
          <cx:pt idx="1287">45.374509641877232</cx:pt>
          <cx:pt idx="1288">41.922372546814778</cx:pt>
          <cx:pt idx="1289">47.845117470486024</cx:pt>
          <cx:pt idx="1290">83.665304015796693</cx:pt>
          <cx:pt idx="1291">23.085124709263951</cx:pt>
          <cx:pt idx="1292">88.220180195096731</cx:pt>
          <cx:pt idx="1293">68.548629120862188</cx:pt>
          <cx:pt idx="1294">50.359258530351973</cx:pt>
          <cx:pt idx="1295">97.655365260429619</cx:pt>
          <cx:pt idx="1296">66.027759365701201</cx:pt>
          <cx:pt idx="1297">95.487504181593366</cx:pt>
          <cx:pt idx="1298">75.954292289848127</cx:pt>
          <cx:pt idx="1299">92.843645517461383</cx:pt>
          <cx:pt idx="1300">77.014807521022547</cx:pt>
          <cx:pt idx="1301">56.296969640233591</cx:pt>
          <cx:pt idx="1302">81.942198509692631</cx:pt>
          <cx:pt idx="1303">70.120908210487784</cx:pt>
          <cx:pt idx="1304">72.197324564785006</cx:pt>
          <cx:pt idx="1305">95.487504181593366</cx:pt>
          <cx:pt idx="1306">84.759331235056834</cx:pt>
          <cx:pt idx="1307">73.11939487648722</cx:pt>
          <cx:pt idx="1308">69.981193421932602</cx:pt>
          <cx:pt idx="1309">85.740311415022376</cx:pt>
          <cx:pt idx="1310">77.826746636085204</cx:pt>
          <cx:pt idx="1311">54.297058831670235</cx:pt>
          <cx:pt idx="1312">69.928719919748247</cx:pt>
          <cx:pt idx="1313">42.168317635451217</cx:pt>
          <cx:pt idx="1314">103.21333427632349</cx:pt>
          <cx:pt idx="1315">69.366240214504984</cx:pt>
          <cx:pt idx="1316">62.865038270048174</cx:pt>
          <cx:pt idx="1317">65.690975432350712</cx:pt>
          <cx:pt idx="1318">118.58857371602505</cx:pt>
          <cx:pt idx="1319">79.422766203069045</cx:pt>
          <cx:pt idx="1320">72.567726125402729</cx:pt>
          <cx:pt idx="1321">74.519348664890515</cx:pt>
          <cx:pt idx="1322">97.185044781294394</cx:pt>
          <cx:pt idx="1323">95.499838230884407</cx:pt>
          <cx:pt idx="1324">87.284157305675024</cx:pt>
          <cx:pt idx="1325">101.29503423101269</cx:pt>
          <cx:pt idx="1326">81.839569520826046</cx:pt>
          <cx:pt idx="1327">104.80392116512787</cx:pt>
          <cx:pt idx="1328">89.078499257257718</cx:pt>
          <cx:pt idx="1329">65.427694599558265</cx:pt>
          <cx:pt idx="1330">65.747239767566811</cx:pt>
          <cx:pt idx="1331">73.019438344464575</cx:pt>
          <cx:pt idx="1332">92.575853038541325</cx:pt>
          <cx:pt idx="1333">97.378306555671443</cx:pt>
          <cx:pt idx="1334">80.953895894815886</cx:pt>
          <cx:pt idx="1335">106.81442157151173</cx:pt>
          <cx:pt idx="1336">91.106637497083014</cx:pt>
          <cx:pt idx="1337">37.609314290213803</cx:pt>
          <cx:pt idx="1338">95.425806988825613</cx:pt>
          <cx:pt idx="1339">71.33038128175491</cx:pt>
          <cx:pt idx="1340">98.505096490321577</cx:pt>
          <cx:pt idx="1341">74.519348664890515</cx:pt>
          <cx:pt idx="1342">34.97392178347009</cx:pt>
          <cx:pt idx="1343">50.835678266779183</cx:pt>
          <cx:pt idx="1344">72.163546189406077</cx:pt>
          <cx:pt idx="1345">77.061910923521054</cx:pt>
          <cx:pt idx="1346">76.399499432303813</cx:pt>
          <cx:pt idx="1347">80.953895894815886</cx:pt>
          <cx:pt idx="1348">68.958788573129794</cx:pt>
          <cx:pt idx="1349">53.265815073537667</cx:pt>
          <cx:pt idx="1350">45.374509641877232</cx:pt>
          <cx:pt idx="1351">43.464187798267034</cx:pt>
          <cx:pt idx="1352">78.69065267353713</cx:pt>
          <cx:pt idx="1353">66.399729731790643</cx:pt>
          <cx:pt idx="1354">77.328222900153222</cx:pt>
          <cx:pt idx="1355">108.85756936912385</cx:pt>
          <cx:pt idx="1356">84.660530283658119</cx:pt>
          <cx:pt idx="1357">53.737280315872432</cx:pt>
          <cx:pt idx="1358">94.544807481125659</cx:pt>
          <cx:pt idx="1359">71.210467114098861</cx:pt>
          <cx:pt idx="1360">71.210467114098861</cx:pt>
          <cx:pt idx="1361">98.445526845956536</cx:pt>
          <cx:pt idx="1362">61.690136719394033</cx:pt>
          <cx:pt idx="1363">59.785848245368811</cx:pt>
          <cx:pt idx="1364">78.767270709633578</cx:pt>
          <cx:pt idx="1365">81.220736463277746</cx:pt>
          <cx:pt idx="1366">72.163546189406077</cx:pt>
          <cx:pt idx="1367">75.730588495341877</cx:pt>
          <cx:pt idx="1368">80.790339560507562</cx:pt>
          <cx:pt idx="1369">71.994388297979071</cx:pt>
          <cx:pt idx="1370">77.281301411825709</cx:pt>
          <cx:pt idx="1371">55.48848506490387</cx:pt>
          <cx:pt idx="1372">49.15879239326938</cx:pt>
          <cx:pt idx="1373">31.096345751835894</cx:pt>
          <cx:pt idx="1374">106.00661699963024</cx:pt>
          <cx:pt idx="1375">78.828505010513538</cx:pt>
          <cx:pt idx="1376">78.767270709633578</cx:pt>
          <cx:pt idx="1377">84.759331235056834</cx:pt>
          <cx:pt idx="1378">93.173997817176812</cx:pt>
          <cx:pt idx="1379">31.096345751835894</cx:pt>
          <cx:pt idx="1380">90.872209569664136</cx:pt>
          <cx:pt idx="1381">90.663256270244631</cx:pt>
          <cx:pt idx="1382">71.586583972748699</cx:pt>
          <cx:pt idx="1383">35.048999931629822</cx:pt>
          <cx:pt idx="1384">66.677188611311124</cx:pt>
          <cx:pt idx="1385">58.113556390842497</cx:pt>
          <cx:pt idx="1386">71.210467114098861</cx:pt>
          <cx:pt idx="1387">54.204207146155163</cx:pt>
          <cx:pt idx="1388">66.677188611311124</cx:pt>
          <cx:pt idx="1389">64.439277175838939</cx:pt>
          <cx:pt idx="1390">69.981193421932602</cx:pt>
          <cx:pt idx="1391">118.58857371602505</cx:pt>
          <cx:pt idx="1392">78.475675752566715</cx:pt>
          <cx:pt idx="1393">55.87188694221215</cx:pt>
          <cx:pt idx="1394">92.35842809038077</cx:pt>
          <cx:pt idx="1395">79.801093735360539</cx:pt>
          <cx:pt idx="1396">71.296143107305383</cx:pt>
          <cx:pt idx="1397">80.17741961397266</cx:pt>
          <cx:pt idx="1398">50.860616408897819</cx:pt>
          <cx:pt idx="1399">56.430468400954261</cx:pt>
          <cx:pt idx="1400">83.263468660164122</cx:pt>
          <cx:pt idx="1401">96.821506486072266</cx:pt>
          <cx:pt idx="1402">47.362342326582642</cx:pt>
          <cx:pt idx="1403">68.905444176509548</cx:pt>
          <cx:pt idx="1404">64.76426488500428</cx:pt>
          <cx:pt idx="1405">70.607477670295452</cx:pt>
          <cx:pt idx="1406">86.612531140302764</cx:pt>
          <cx:pt idx="1407">71.586583972748699</cx:pt>
          <cx:pt idx="1408">98.111182986023806</cx:pt>
          <cx:pt idx="1409">71.210467114098861</cx:pt>
          <cx:pt idx="1410">52.066435551930113</cx:pt>
          <cx:pt idx="1411">96.309952942047275</cx:pt>
          <cx:pt idx="1412">74.454128865863311</cx:pt>
          <cx:pt idx="1413">101.37578175663909</cx:pt>
          <cx:pt idx="1414">101.56007559018794</cx:pt>
          <cx:pt idx="1415">60.118251532266662</cx:pt>
          <cx:pt idx="1416">71.450070409483345</cx:pt>
          <cx:pt idx="1417">109.77879972300225</cx:pt>
          <cx:pt idx="1418">71.586583972748699</cx:pt>
          <cx:pt idx="1419">60.118251532266662</cx:pt>
          <cx:pt idx="1420">72.011324093341671</cx:pt>
          <cx:pt idx="1421">55.96167581503385</cx:pt>
          <cx:pt idx="1422">87.215890377928687</cx:pt>
          <cx:pt idx="1423">57.50785200425382</cx:pt>
          <cx:pt idx="1424">97.715478250464102</cx:pt>
          <cx:pt idx="1425">97.91955128724031</cx:pt>
          <cx:pt idx="1426">110.74356474703804</cx:pt>
          <cx:pt idx="1427">67.955304886355535</cx:pt>
          <cx:pt idx="1428">99.476304531548806</cx:pt>
          <cx:pt idx="1429">118.03662979409768</cx:pt>
          <cx:pt idx="1430">78.767270709633578</cx:pt>
          <cx:pt idx="1431">61.407668269695932</cx:pt>
          <cx:pt idx="1432">65.257816726781058</cx:pt>
          <cx:pt idx="1433">65.465378471294969</cx:pt>
          <cx:pt idx="1434">48.690373177529985</cx:pt>
          <cx:pt idx="1435">74.957920938238416</cx:pt>
          <cx:pt idx="1436">63.531125079447811</cx:pt>
          <cx:pt idx="1437">78.69065267353713</cx:pt>
          <cx:pt idx="1438">87.950022027086959</cx:pt>
          <cx:pt idx="1439">63.002815353595579</cx:pt>
          <cx:pt idx="1440">94.519856568535999</cx:pt>
          <cx:pt idx="1441">45.459248869539834</cx:pt>
          <cx:pt idx="1442">104.81502592553721</cx:pt>
          <cx:pt idx="1443">72.163546189406077</cx:pt>
          <cx:pt idx="1444">64.973585582249939</cx:pt>
          <cx:pt idx="1445">96.821506486072266</cx:pt>
          <cx:pt idx="1446">53.690340099848626</cx:pt>
          <cx:pt idx="1447">75.393637855833759</cx:pt>
          <cx:pt idx="1448">37.400316527194349</cx:pt>
          <cx:pt idx="1449">70.068551657951147</cx:pt>
          <cx:pt idx="1450">78.767270709633578</cx:pt>
          <cx:pt idx="1451">96.309952942047275</cx:pt>
          <cx:pt idx="1452">61.629729086004794</cx:pt>
          <cx:pt idx="1453">75.730588495341877</cx:pt>
          <cx:pt idx="1454">88.422189771781603</cx:pt>
          <cx:pt idx="1455">72.146650366351381</cx:pt>
          <cx:pt idx="1456">57.659940828253198</cx:pt>
          <cx:pt idx="1457">88.004128286285251</cx:pt>
          <cx:pt idx="1458">71.654731680183019</cx:pt>
          <cx:pt idx="1459">64.592439684106296</cx:pt>
          <cx:pt idx="1460">75.858509736802787</cx:pt>
          <cx:pt idx="1461">57.573087569727704</cx:pt>
          <cx:pt idx="1462">64.973585582249939</cx:pt>
          <cx:pt idx="1463">92.19177229252702</cx:pt>
          <cx:pt idx="1464">110.44048184972327</cx:pt>
          <cx:pt idx="1465">73.46804457351115</cx:pt>
          <cx:pt idx="1466">60.407436369311974</cx:pt>
          <cx:pt idx="1467">78.644641666057879</cx:pt>
          <cx:pt idx="1468">92.767222199898541</cx:pt>
          <cx:pt idx="1469">33.354858724490263</cx:pt>
          <cx:pt idx="1470">96.736459259528488</cx:pt>
          <cx:pt idx="1471">73.401778002421437</cx:pt>
          <cx:pt idx="1472">66.695640073507406</cx:pt>
          <cx:pt idx="1473">31.477908089066677</cx:pt>
          <cx:pt idx="1474">86.322891848635891</cx:pt>
          <cx:pt idx="1475">101.12175882007151</cx:pt>
          <cx:pt idx="1476">97.172951533141855</cx:pt>
          <cx:pt idx="1477">77.234347967400922</cx:pt>
          <cx:pt idx="1478">85.87942402782457</cx:pt>
          <cx:pt idx="1479">62.865038270048174</cx:pt>
          <cx:pt idx="1480">88.193206258433236</cx:pt>
          <cx:pt idx="1481">65.16322664112954</cx:pt>
          <cx:pt idx="1482">92.319999123542274</cx:pt>
          <cx:pt idx="1483">65.16322664112954</cx:pt>
          <cx:pt idx="1484">74.388845028685381</cx:pt>
          <cx:pt idx="1485">100.28533187271087</cx:pt>
          <cx:pt idx="1486">59.156988315251056</cx:pt>
          <cx:pt idx="1487">70.520865494292622</cx:pt>
          <cx:pt idx="1488">73.252432830915097</cx:pt>
          <cx:pt idx="1489">85.026855165719724</cx:pt>
          <cx:pt idx="1490">68.423252592574656</cx:pt>
          <cx:pt idx="1491">57.724985532428626</cx:pt>
          <cx:pt idx="1492">95.314638630509705</cx:pt>
          <cx:pt idx="1493">55.96167581503385</cx:pt>
          <cx:pt idx="1494">56.740610482106874</cx:pt>
          <cx:pt idx="1495">53.265815073537667</cx:pt>
          <cx:pt idx="1496">55.352463160576015</cx:pt>
          <cx:pt idx="1497">69.207121826726961</cx:pt>
          <cx:pt idx="1498">69.153991435481885</cx:pt>
          <cx:pt idx="1499">58.903352835549285</cx:pt>
          <cx:pt idx="1500">80.686064491838636</cx:pt>
          <cx:pt idx="1501">71.586583972748699</cx:pt>
          <cx:pt idx="1502">59.597964887866588</cx:pt>
          <cx:pt idx="1503">68.512833407539389</cx:pt>
          <cx:pt idx="1504">55.375159213530736</cx:pt>
          <cx:pt idx="1505">86.419559539738898</cx:pt>
          <cx:pt idx="1506">83.148257810491145</cx:pt>
          <cx:pt idx="1507">73.930049817799599</cx:pt>
          <cx:pt idx="1508">74.110670080145155</cx:pt>
          <cx:pt idx="1509">97.835579330488102</cx:pt>
          <cx:pt idx="1510">40.57238302892037</cx:pt>
          <cx:pt idx="1511">54.366582281456033</cx:pt>
          <cx:pt idx="1512">24.116185978250293</cx:pt>
          <cx:pt idx="1513">66.083703886368127</cx:pt>
          <cx:pt idx="1514">81.766174549604585</cx:pt>
          <cx:pt idx="1515">43.788939769908467</cx:pt>
          <cx:pt idx="1516">78.644641666057879</cx:pt>
          <cx:pt idx="1517">105.9298427558725</cx:pt>
          <cx:pt idx="1518">92.140425298789381</cx:pt>
          <cx:pt idx="1519">66.603325703396607</cx:pt>
          <cx:pt idx="1520">87.474986064174161</cx:pt>
          <cx:pt idx="1521">91.638093800821409</cx:pt>
          <cx:pt idx="1522">93.566163567783178</cx:pt>
          <cx:pt idx="1523">69.366240214504984</cx:pt>
          <cx:pt idx="1524">65.14429023993641</cx:pt>
          <cx:pt idx="1525">54.528421704910677</cx:pt>
          <cx:pt idx="1526">72.163546189406077</cx:pt>
          <cx:pt idx="1527">92.818178951147601</cx:pt>
          <cx:pt idx="1528">66.529371257463453</cx:pt>
          <cx:pt idx="1529">83.277857430320921</cx:pt>
          <cx:pt idx="1530">65.030542664783397</cx:pt>
          <cx:pt idx="1531">89.755868508061113</cx:pt>
          <cx:pt idx="1532">97.30588409409107</cx:pt>
          <cx:pt idx="1533">100.85541737110955</cx:pt>
          <cx:pt idx="1534">105.44581584883272</cx:pt>
          <cx:pt idx="1535">66.36263737602205</cx:pt>
          <cx:pt idx="1536">86.873650637030153</cx:pt>
          <cx:pt idx="1537">96.468617673425499</cx:pt>
          <cx:pt idx="1538">65.615872582824394</cx:pt>
          <cx:pt idx="1539">32.634290005637503</cx:pt>
          <cx:pt idx="1540">87.474986064174161</cx:pt>
          <cx:pt idx="1541">82.873910885596104</cx:pt>
          <cx:pt idx="1542">52.717851874460898</cx:pt>
          <cx:pt idx="1543">59.973077231495353</cx:pt>
          <cx:pt idx="1544">83.148257810491145</cx:pt>
          <cx:pt idx="1545">112.61441954096078</cx:pt>
          <cx:pt idx="1546">59.618873335448498</cx:pt>
          <cx:pt idx="1547">59.156988315251056</cx:pt>
          <cx:pt idx="1548">106.58588228973997</cx:pt>
          <cx:pt idx="1549">101.29503423101269</cx:pt>
          <cx:pt idx="1550">73.002764029283</cx:pt>
          <cx:pt idx="1551">45.374509641877232</cx:pt>
          <cx:pt idx="1552">89.451102686317427</cx:pt>
          <cx:pt idx="1553">75.618458494722077</cx:pt>
          <cx:pt idx="1554">97.378306555671443</cx:pt>
          <cx:pt idx="1555">72.163546189406077</cx:pt>
          <cx:pt idx="1556">92.281552137519654</cx:pt>
          <cx:pt idx="1557">77.873299854163207</cx:pt>
          <cx:pt idx="1558">103.37138094004152</cx:pt>
          <cx:pt idx="1559">78.367939238510147</cx:pt>
          <cx:pt idx="1560">81.942198509692631</cx:pt>
          <cx:pt idx="1561">74.372514042277217</cx:pt>
          <cx:pt idx="1562">63.958007034288237</cx:pt>
          <cx:pt idx="1563">94.756591467734779</cx:pt>
          <cx:pt idx="1564">81.942198509692631</cx:pt>
          <cx:pt idx="1565">94.319981543616194</cx:pt>
          <cx:pt idx="1566">98.980199001472528</cx:pt>
          <cx:pt idx="1567">67.882993047722167</cx:pt>
          <cx:pt idx="1568">88.583424450791469</cx:pt>
          <cx:pt idx="1569">99.476304531548806</cx:pt>
          <cx:pt idx="1570">83.133843844818855</cx:pt>
          <cx:pt idx="1571">34.97392178347009</cx:pt>
          <cx:pt idx="1572">55.96167581503385</cx:pt>
          <cx:pt idx="1573">74.698374380615547</cx:pt>
          <cx:pt idx="1574">67.100140062926968</cx:pt>
          <cx:pt idx="1575">84.306607320093264</cx:pt>
          <cx:pt idx="1576">80.057211265203563</cx:pt>
          <cx:pt idx="1577">85.740311415022376</cx:pt>
          <cx:pt idx="1578">63.316480689365562</cx:pt>
          <cx:pt idx="1579">92.332810780090497</cx:pt>
          <cx:pt idx="1580">92.345620435404626</cx:pt>
          <cx:pt idx="1581">115.02222335635572</cx:pt>
          <cx:pt idx="1582">60.674592840777912</cx:pt>
          <cx:pt idx="1583">44.91959558725187</cx:pt>
          <cx:pt idx="1584">99.605776598342388</cx:pt>
          <cx:pt idx="1585">96.821506486072266</cx:pt>
          <cx:pt idx="1586">31.096345751835894</cx:pt>
          <cx:pt idx="1587">50.05577834227968</cx:pt>
          <cx:pt idx="1588">49.468354089773214</cx:pt>
          <cx:pt idx="1589">60.469204431496848</cx:pt>
          <cx:pt idx="1590">90.676331729604058</cx:pt>
          <cx:pt idx="1591">99.134054680926496</cx:pt>
          <cx:pt idx="1592">61.931111458431452</cx:pt>
          <cx:pt idx="1593">36.551292301950561</cx:pt>
          <cx:pt idx="1594">66.898231339431277</cx:pt>
          <cx:pt idx="1595">86.612531140302764</cx:pt>
          <cx:pt idx="1596">79.31647161663426</cx:pt>
          <cx:pt idx="1597">57.659940828253198</cx:pt>
          <cx:pt idx="1598">77.093295271565339</cx:pt>
          <cx:pt idx="1599">96.517378457696964</cx:pt>
          <cx:pt idx="1600">98.338198943593426</cx:pt>
          <cx:pt idx="1601">61.265890205691065</cx:pt>
          <cx:pt idx="1602">66.36263737602205</cx:pt>
          <cx:pt idx="1603">70.693971217434267</cx:pt>
          <cx:pt idx="1604">54.366582281456033</cx:pt>
          <cx:pt idx="1605">80.222445644321709</cx:pt>
          <cx:pt idx="1606">107.93818784333168</cx:pt>
          <cx:pt idx="1607">67.973369423110867</cx:pt>
          <cx:pt idx="1608">61.870965734876449</cx:pt>
          <cx:pt idx="1609">93.692274398751266</cx:pt>
          <cx:pt idx="1610">90.059474368340389</cx:pt>
          <cx:pt idx="1611">72.315409883842889</cx:pt>
          <cx:pt idx="1612">75.280945424137073</cx:pt>
          <cx:pt idx="1613">87.092858261504688</cx:pt>
          <cx:pt idx="1614">77.093295271565339</cx:pt>
          <cx:pt idx="1615">75.393637855833759</cx:pt>
          <cx:pt idx="1616">99.086743164504654</cx:pt>
          <cx:pt idx="1617">35.198634862869575</cx:pt>
          <cx:pt idx="1618">86.640059072254317</cx:pt>
          <cx:pt idx="1619">72.112845432883319</cx:pt>
          <cx:pt idx="1620">75.714581313519474</cx:pt>
          <cx:pt idx="1621">73.2191987061221</cx:pt>
          <cx:pt idx="1622">85.79598688387658</cx:pt>
          <cx:pt idx="1623">70.745810597342057</cx:pt>
          <cx:pt idx="1624">68.762966367546213</cx:pt>
          <cx:pt idx="1625">90.898290724662999</cx:pt>
          <cx:pt idx="1626">32.390245263538262</cx:pt>
          <cx:pt idx="1627">76.951952708801755</cx:pt>
          <cx:pt idx="1628">64.897556075352455</cx:pt>
          <cx:pt idx="1629">101.973363303312</cx:pt>
          <cx:pt idx="1630">61.042355310303563</cx:pt>
          <cx:pt idx="1631">54.204207146155163</cx:pt>
          <cx:pt idx="1632">47.010270300680169</cx:pt>
          <cx:pt idx="1633">41.953202116616112</cx:pt>
          <cx:pt idx="1634">69.560166036301652</cx:pt>
          <cx:pt idx="1635">73.451484204468372</cx:pt>
          <cx:pt idx="1636">73.451484204468372</cx:pt>
          <cx:pt idx="1637">83.536379409716957</cx:pt>
          <cx:pt idx="1638">59.346424406355716</cx:pt>
          <cx:pt idx="1639">77.562353173679355</cx:pt>
          <cx:pt idx="1640">58.178037980829011</cx:pt>
          <cx:pt idx="1641">60.756531939174685</cx:pt>
          <cx:pt idx="1642">74.71462562713991</cx:pt>
          <cx:pt idx="1643">55.48848506490387</cx:pt>
          <cx:pt idx="1644">46.435320063005385</cx:pt>
          <cx:pt idx="1645">62.628063127770417</cx:pt>
          <cx:pt idx="1646">109.39866401175965</cx:pt>
          <cx:pt idx="1647">63.958007034288237</cx:pt>
          <cx:pt idx="1648">52.885288835787087</cx:pt>
          <cx:pt idx="1649">58.178037980829011</cx:pt>
          <cx:pt idx="1650">77.343856305680291</cx:pt>
          <cx:pt idx="1651">105.91886987668894</cx:pt>
          <cx:pt idx="1652">63.82252611670453</cx:pt>
          <cx:pt idx="1653">50.760782574637041</cx:pt>
          <cx:pt idx="1654">80.805223672039233</cx:pt>
          <cx:pt idx="1655">74.957920938238416</cx:pt>
          <cx:pt idx="1656">105.60009616727264</cx:pt>
          <cx:pt idx="1657">52.381199628392373</cx:pt>
          <cx:pt idx="1658">107.79844048242622</cx:pt>
          <cx:pt idx="1659">62.726923971902721</cx:pt>
          <cx:pt idx="1660">59.889944717177649</cx:pt>
          <cx:pt idx="1661">61.326696908597953</cx:pt>
          <cx:pt idx="1662">59.262313703249902</cx:pt>
          <cx:pt idx="1663">35.606612787938836</cx:pt>
          <cx:pt idx="1664">90.898290724662999</cx:pt>
          <cx:pt idx="1665">67.501935994004995</cx:pt>
          <cx:pt idx="1666">100.75098054482851</cx:pt>
          <cx:pt idx="1667">110.44048184972327</cx:pt>
          <cx:pt idx="1668">81.780859459727054</cx:pt>
          <cx:pt idx="1669">31.729536260294473</cx:pt>
          <cx:pt idx="1670">45.964077666692624</cx:pt>
          <cx:pt idx="1671">87.529422650446662</cx:pt>
          <cx:pt idx="1672">114.36025530129839</cx:pt>
          <cx:pt idx="1673">78.521797804268473</cx:pt>
          <cx:pt idx="1674">96.309952942047275</cx:pt>
          <cx:pt idx="1675">85.405401660088401</cx:pt>
          <cx:pt idx="1676">72.651613694170123</cx:pt>
          <cx:pt idx="1677">43.641654170437867</cx:pt>
          <cx:pt idx="1678">45.289595975312224</cx:pt>
          <cx:pt idx="1679">53.431352088219924</cx:pt>
          <cx:pt idx="1680">25.946103035339622</cx:pt>
          <cx:pt idx="1681">66.603325703396607</cx:pt>
          <cx:pt idx="1682">56.872954029581692</cx:pt>
          <cx:pt idx="1683">74.486746758887264</cx:pt>
          <cx:pt idx="1684">64.973585582249939</cx:pt>
          <cx:pt idx="1685">30.882169884991804</cx:pt>
          <cx:pt idx="1686">95.438150022722525</cx:pt>
          <cx:pt idx="1687">67.301372797654082</cx:pt>
          <cx:pt idx="1688">71.193318077242637</cx:pt>
          <cx:pt idx="1689">67.191692897989384</cx:pt>
          <cx:pt idx="1690">88.998427282055886</cx:pt>
          <cx:pt idx="1691">81.220736463277746</cx:pt>
          <cx:pt idx="1692">71.193318077242637</cx:pt>
          <cx:pt idx="1693">75.393637855833759</cx:pt>
          <cx:pt idx="1694">47.577575760507877</cx:pt>
          <cx:pt idx="1695">61.589420682032298</cx:pt>
          <cx:pt idx="1696">59.367431381589526</cx:pt>
          <cx:pt idx="1697">89.543981056711146</cx:pt>
          <cx:pt idx="1698">63.140257573080255</cx:pt>
          <cx:pt idx="1699">44.690227881858888</cx:pt>
          <cx:pt idx="1700">83.493354844326333</cx:pt>
          <cx:pt idx="1701">49.15879239326938</cx:pt>
          <cx:pt idx="1702">85.740311415022376</cx:pt>
          <cx:pt idx="1703">78.644641666057879</cx:pt>
          <cx:pt idx="1704">54.204207146155163</cx:pt>
          <cx:pt idx="1705">50.860616408897819</cx:pt>
          <cx:pt idx="1706">81.383322408619932</cx:pt>
          <cx:pt idx="1707">59.199143470973986</cx:pt>
          <cx:pt idx="1708">39.731708232451254</cx:pt>
          <cx:pt idx="1709">73.11939487648722</cx:pt>
          <cx:pt idx="1710">106.5531886236592</cx:pt>
          <cx:pt idx="1711">70.120908210487784</cx:pt>
          <cx:pt idx="1712">45.712430107802994</cx:pt>
          <cx:pt idx="1713">58.754836559471173</cx:pt>
          <cx:pt idx="1714">96.517378457696964</cx:pt>
          <cx:pt idx="1715">81.220736463277746</cx:pt>
          <cx:pt idx="1716">76.621016470454094</cx:pt>
          <cx:pt idx="1717">75.778587312960411</cx:pt>
          <cx:pt idx="1718">78.69065267353713</cx:pt>
          <cx:pt idx="1719">113.82552101999171</cx:pt>
          <cx:pt idx="1720">106.5531886236592</cx:pt>
          <cx:pt idx="1721">112.25539967976542</cx:pt>
          <cx:pt idx="1722">36.443649159930935</cx:pt>
          <cx:pt idx="1723">69.366240214504984</cx:pt>
          <cx:pt idx="1724">95.499838230884407</cx:pt>
          <cx:pt idx="1725">80.983593584431262</cx:pt>
          <cx:pt idx="1726">68.79861672620406</cx:pt>
          <cx:pt idx="1727">53.265815073537667</cx:pt>
          <cx:pt idx="1728">73.979358856639607</cx:pt>
          <cx:pt idx="1729">62.071199165586776</cx:pt>
          <cx:pt idx="1730">83.493354844326333</cx:pt>
          <cx:pt idx="1731">70.763080954805503</cx:pt>
          <cx:pt idx="1732">105.24708013259684</cx:pt>
          <cx:pt idx="1733">33.473323211285958</cx:pt>
          <cx:pt idx="1734">68.189727081704362</cx:pt>
          <cx:pt idx="1735">100.5533770621191</cx:pt>
          <cx:pt idx="1736">97.967498832958654</cx:pt>
          <cx:pt idx="1737">39.731708232451254</cx:pt>
          <cx:pt idx="1738">91.831664337475445</cx:pt>
          <cx:pt idx="1739">33.473323211285958</cx:pt>
          <cx:pt idx="1740">102.81701756128953</cx:pt>
          <cx:pt idx="1741">58.776078709754479</cx:pt>
          <cx:pt idx="1742">69.13627116596048</cx:pt>
          <cx:pt idx="1743">114.31999666142976</cx:pt>
          <cx:pt idx="1744">69.012086903382425</cx:pt>
          <cx:pt idx="1745">105.5340072146508</cx:pt>
          <cx:pt idx="1746">109.18683112464018</cx:pt>
          <cx:pt idx="1747">45.374509641877232</cx:pt>
          <cx:pt idx="1748">85.16727804740033</cx:pt>
          <cx:pt idx="1749">96.395424370579477</cx:pt>
          <cx:pt idx="1750">100.47188347903044</cx:pt>
          <cx:pt idx="1751">48.296191179544898</cx:pt>
          <cx:pt idx="1752">64.015972462725131</cx:pt>
          <cx:pt idx="1753">62.50920017754985</cx:pt>
          <cx:pt idx="1754">72.986085450589172</cx:pt>
          <cx:pt idx="1755">98.338198943593426</cx:pt>
          <cx:pt idx="1756">56.762691528636061</cx:pt>
          <cx:pt idx="1757">51.528907366905898</cx:pt>
          <cx:pt idx="1758">68.958788573129794</cx:pt>
          <cx:pt idx="1759">33.473323211285958</cx:pt>
          <cx:pt idx="1760">78.644641666057879</cx:pt>
          <cx:pt idx="1761">57.114699997708513</cx:pt>
          <cx:pt idx="1762">53.737280315872432</cx:pt>
          <cx:pt idx="1763">96.309952942047275</cx:pt>
          <cx:pt idx="1764">80.027127519312288</cx:pt>
          <cx:pt idx="1765">56.028912716976329</cx:pt>
          <cx:pt idx="1766">82.088561515160663</cx:pt>
          <cx:pt idx="1767">81.250324707980795</cx:pt>
          <cx:pt idx="1768">62.865038270048174</cx:pt>
          <cx:pt idx="1769">32.390245263538262</cx:pt>
          <cx:pt idx="1770">56.430468400954261</cx:pt>
          <cx:pt idx="1771">39.731708232451254</cx:pt>
          <cx:pt idx="1772">48.71652690137082</cx:pt>
          <cx:pt idx="1773">83.665304015796693</cx:pt>
          <cx:pt idx="1774">57.136620601973092</cx:pt>
          <cx:pt idx="1775">78.167415257527949</cx:pt>
          <cx:pt idx="1776">63.958007034288237</cx:pt>
          <cx:pt idx="1777">103.6754175229068</cx:pt>
          <cx:pt idx="1778">41.581593303435696</cx:pt>
          <cx:pt idx="1779">77.234347967400922</cx:pt>
          <cx:pt idx="1780">83.306626597053523</cx:pt>
          <cx:pt idx="1781">62.726923971902721</cx:pt>
          <cx:pt idx="1782">58.988032705319348</cx:pt>
          <cx:pt idx="1783">79.164344431469061</cx:pt>
          <cx:pt idx="1784">45.374509641877232</cx:pt>
          <cx:pt idx="1785">95.277550030908728</cx:pt>
          <cx:pt idx="1786">89.795534783834341</cx:pt>
          <cx:pt idx="1787">54.134452543750498</cx:pt>
          <cx:pt idx="1788">27.696397696277447</cx:pt>
          <cx:pt idx="1789">70.347283381358849</cx:pt>
          <cx:pt idx="1790">76.889040300380202</cx:pt>
          <cx:pt idx="1791">45.374509641877232</cx:pt>
          <cx:pt idx="1792">70.797607538118299</cx:pt>
          <cx:pt idx="1793">62.151091447178814</cx:pt>
          <cx:pt idx="1794">79.331666339257126</cx:pt>
          <cx:pt idx="1795">85.195331415098934</cx:pt>
          <cx:pt idx="1796">82.394974027138048</cx:pt>
          <cx:pt idx="1797">73.732444391533477</cx:pt>
          <cx:pt idx="1798">65.049515999783424</cx:pt>
          <cx:pt idx="1799">41.300481213110913</cx:pt>
          <cx:pt idx="1800">61.306435466632514</cx:pt>
          <cx:pt idx="1801">101.22576422147755</cx:pt>
          <cx:pt idx="1802">59.262313703249902</cx:pt>
          <cx:pt idx="1803">75.393637855833759</cx:pt>
          <cx:pt idx="1804">76.747276008901167</cx:pt>
          <cx:pt idx="1805">81.722102044221884</cx:pt>
          <cx:pt idx="1806">85.097099155886085</cx:pt>
          <cx:pt idx="1807">91.651012822961818</cx:pt>
          <cx:pt idx="1808">115.10216941800942</cx:pt>
          <cx:pt idx="1809">24.339050392241816</cx:pt>
          <cx:pt idx="1810">93.338680351802168</cx:pt>
          <cx:pt idx="1811">78.767270709633578</cx:pt>
          <cx:pt idx="1812">97.366240362255766</cx:pt>
          <cx:pt idx="1813">72.349108942574617</cx:pt>
          <cx:pt idx="1814">82.729107268220375</cx:pt>
          <cx:pt idx="1815">74.258084516392216</cx:pt>
          <cx:pt idx="1816">78.04372866565997</cx:pt>
          <cx:pt idx="1817">44.517349228307246</cx:pt>
          <cx:pt idx="1818">112.76788971473093</cx:pt>
          <cx:pt idx="1819">63.977335348429015</cx:pt>
          <cx:pt idx="1820">58.477907924404214</cx:pt>
          <cx:pt idx="1821">60.756531939174685</cx:pt>
          <cx:pt idx="1822">63.472665914696407</cx:pt>
          <cx:pt idx="1823">23.720841098259509</cx:pt>
          <cx:pt idx="1824">85.223374405677859</cx:pt>
          <cx:pt idx="1825">66.269805109334584</cx:pt>
          <cx:pt idx="1826">61.549082887835496</cx:pt>
          <cx:pt idx="1827">80.700970188172391</cx:pt>
          <cx:pt idx="1828">49.15879239326938</cx:pt>
          <cx:pt idx="1829">70.918302583670169</cx:pt>
          <cx:pt idx="1830">66.139595609892467</cx:pt>
          <cx:pt idx="1831">101.22576422147755</cx:pt>
          <cx:pt idx="1832">86.901085592386593</cx:pt>
          <cx:pt idx="1833">86.997031340297909</cx:pt>
          <cx:pt idx="1834">101.29503423101269</cx:pt>
          <cx:pt idx="1835">50.660731241279805</cx:pt>
          <cx:pt idx="1836">109.92622922344445</cx:pt>
          <cx:pt idx="1837">84.604014384144904</cx:pt>
          <cx:pt idx="1838">67.501935994004995</cx:pt>
          <cx:pt idx="1839">115.7692676287909</cx:pt>
          <cx:pt idx="1840">75.457948896688833</cx:pt>
          <cx:pt idx="1841">83.565048630876561</cx:pt>
          <cx:pt idx="1842">92.626928347070503</cx:pt>
          <cx:pt idx="1843">80.700970188172391</cx:pt>
          <cx:pt idx="1844">63.140257573080255</cx:pt>
          <cx:pt idx="1845">70.918302583670169</cx:pt>
          <cx:pt idx="1846">107.42117648306277</cx:pt>
          <cx:pt idx="1847">38.126351231477464</cx:pt>
          <cx:pt idx="1848">82.088561515160663</cx:pt>
          <cx:pt idx="1849">67.719976060684317</cx:pt>
          <cx:pt idx="1850">87.583821192132035</cx:pt>
          <cx:pt idx="1851">77.811221957116857</cx:pt>
          <cx:pt idx="1852">46.214217892862813</cx:pt>
          <cx:pt idx="1853">46.380153311811775</cx:pt>
          <cx:pt idx="1854">98.003442137497913</cx:pt>
          <cx:pt idx="1855">44.5750573332842</cx:pt>
          <cx:pt idx="1856">84.604014384144904</cx:pt>
          <cx:pt idx="1857">45.459248869539834</cx:pt>
          <cx:pt idx="1858">94.194816990612793</cx:pt>
          <cx:pt idx="1859">93.173997817176812</cx:pt>
          <cx:pt idx="1860">94.232386020609994</cx:pt>
          <cx:pt idx="1861">115.10216941800942</cx:pt>
          <cx:pt idx="1862">114.36025530129839</cx:pt>
          <cx:pt idx="1863">81.368556935566886</cx:pt>
          <cx:pt idx="1864">73.285650087530939</cx:pt>
          <cx:pt idx="1865">70.190649043810367</cx:pt>
          <cx:pt idx="1866">92.243087108060294</cx:pt>
          <cx:pt idx="1867">89.371406208900083</cx:pt>
          <cx:pt idx="1868">77.124665305258318</cx:pt>
          <cx:pt idx="1869">81.824896439043073</cx:pt>
          <cx:pt idx="1870">78.367939238510147</cx:pt>
          <cx:pt idx="1871">70.120908210487784</cx:pt>
          <cx:pt idx="1872">97.342102917235579</cx:pt>
          <cx:pt idx="1873">71.210467114098861</cx:pt>
          <cx:pt idx="1874">107.6584881731844</cx:pt>
          <cx:pt idx="1875">79.34685779796564</cx:pt>
          <cx:pt idx="1876">93.767849213916733</cx:pt>
          <cx:pt idx="1877">67.465519471128189</cx:pt>
          <cx:pt idx="1878">94.357494442632117</cx:pt>
          <cx:pt idx="1879">85.740311415022376</cx:pt>
          <cx:pt idx="1880">69.260206679213496</cx:pt>
          <cx:pt idx="1881">45.374509641877232</cx:pt>
          <cx:pt idx="1882">79.78599926856343</cx:pt>
          <cx:pt idx="1883">59.367431381589526</cx:pt>
          <cx:pt idx="1884">72.416454425757721</cx:pt>
          <cx:pt idx="1885">70.364663137518207</cx:pt>
          <cx:pt idx="1886">65.559482451914448</cx:pt>
          <cx:pt idx="1887">72.618071679162512</cx:pt>
          <cx:pt idx="1888">61.911070112762488</cx:pt>
          <cx:pt idx="1889">102.64663873606085</cx:pt>
          <cx:pt idx="1890">36.551292301950561</cx:pt>
          <cx:pt idx="1891">84.22141710051848</cx:pt>
          <cx:pt idx="1892">59.827511007025294</cx:pt>
          <cx:pt idx="1893">101.93899486042795</cx:pt>
          <cx:pt idx="1894">98.326265466857208</cx:pt>
          <cx:pt idx="1895">66.695640073507406</cx:pt>
          <cx:pt idx="1896">86.419559539738898</cx:pt>
          <cx:pt idx="1897">77.061910923521054</cx:pt>
          <cx:pt idx="1898">58.945709673373727</cx:pt>
          <cx:pt idx="1899">53.737280315872432</cx:pt>
          <cx:pt idx="1900">69.207121826726961</cx:pt>
          <cx:pt idx="1901">44.603880615560662</cx:pt>
          <cx:pt idx="1902">105.02576455051363</cx:pt>
          <cx:pt idx="1903">41.269117047448347</cx:pt>
          <cx:pt idx="1904">91.663929795400037</cx:pt>
          <cx:pt idx="1905">38.331038232712636</cx:pt>
          <cx:pt idx="1906">82.044683392822918</cx:pt>
          <cx:pt idx="1907">68.009482421115706</cx:pt>
          <cx:pt idx="1908">72.231085267979992</cx:pt>
          <cx:pt idx="1909">62.190994732965549</cx:pt>
          <cx:pt idx="1910">79.331666339257126</cx:pt>
          <cx:pt idx="1911">56.073687626395305</cx:pt>
          <cx:pt idx="1912">58.477907924404214</cx:pt>
          <cx:pt idx="1913">68.099671354631823</cx:pt>
          <cx:pt idx="1914">88.891538411829643</cx:pt>
          <cx:pt idx="1915">61.042355310303563</cx:pt>
          <cx:pt idx="1916">49.15879239326938</cx:pt>
          <cx:pt idx="1917">92.550303481901551</cx:pt>
          <cx:pt idx="1918">90.45375956351549</cx:pt>
          <cx:pt idx="1919">43.523431533591278</cx:pt>
          <cx:pt idx="1920">101.58308579796393</cx:pt>
          <cx:pt idx="1921">96.468617673425499</cx:pt>
          <cx:pt idx="1922">95.104254387505037</cx:pt>
          <cx:pt idx="1923">74.519348664890515</cx:pt>
          <cx:pt idx="1924">107.44277474056219</cx:pt>
          <cx:pt idx="1925">66.473845155091311</cx:pt>
          <cx:pt idx="1926">29.651961647313673</cx:pt>
          <cx:pt idx="1927">64.954587509636184</cx:pt>
          <cx:pt idx="1928">84.377525361570363</cx:pt>
          <cx:pt idx="1929">87.746789309954906</cx:pt>
          <cx:pt idx="1930">65.615872582824394</cx:pt>
          <cx:pt idx="1931">110.51372580538717</cx:pt>
          <cx:pt idx="1932">79.225234625882649</cx:pt>
          <cx:pt idx="1933">66.54786846843686</cx:pt>
          <cx:pt idx="1934">67.629221425628174</cx:pt>
          <cx:pt idx="1935">105.83104058984958</cx:pt>
          <cx:pt idx="1936">58.477907924404214</cx:pt>
          <cx:pt idx="1937">102.09926925553199</cx:pt>
          <cx:pt idx="1938">100.98289693761853</cx:pt>
          <cx:pt idx="1939">70.120908210487784</cx:pt>
          <cx:pt idx="1940">65.690975432350712</cx:pt>
          <cx:pt idx="1941">73.434919654958435</cx:pt>
          <cx:pt idx="1942">63.686723887361921</cx:pt>
          <cx:pt idx="1943">89.358115687359401</cx:pt>
          <cx:pt idx="1944">97.763538642659995</cx:pt>
          <cx:pt idx="1945">79.118642288084246</cx:pt>
          <cx:pt idx="1946">64.170261650939452</cx:pt>
          <cx:pt idx="1947">71.569535704256523</cx:pt>
          <cx:pt idx="1948">74.143457205638967</cx:pt>
          <cx:pt idx="1949">49.877805782092011</cx:pt>
          <cx:pt idx="1950">94.369995009584429</cx:pt>
          <cx:pt idx="1951">80.700970188172391</cx:pt>
          <cx:pt idx="1952">82.044683392822918</cx:pt>
          <cx:pt idx="1953">62.250796257386462</cx:pt>
          <cx:pt idx="1954">68.171726565739633</cx:pt>
          <cx:pt idx="1955">82.627575149469848</cx:pt>
          <cx:pt idx="1956">56.54145020473436</cx:pt>
          <cx:pt idx="1957">61.690136719394033</cx:pt>
          <cx:pt idx="1958">98.754846666987376</cx:pt>
          <cx:pt idx="1959">77.061910923521054</cx:pt>
          <cx:pt idx="1960">102.85105510748011</cx:pt>
          <cx:pt idx="1961">99.252222219146773</cx:pt>
          <cx:pt idx="1962">62.588470081253419</cx:pt>
          <cx:pt idx="1963">60.756531939174685</cx:pt>
          <cx:pt idx="1964">103.21333427632349</cx:pt>
          <cx:pt idx="1965">84.674652636312899</cx:pt>
          <cx:pt idx="1966">67.756239910419865</cx:pt>
          <cx:pt idx="1967">87.651765985030778</cx:pt>
          <cx:pt idx="1968">107.94892917599441</cx:pt>
          <cx:pt idx="1969">70.242903876334822</cx:pt>
          <cx:pt idx="1970">76.304342904062381</cx:pt>
          <cx:pt idx="1971">83.43594999002336</cx:pt>
          <cx:pt idx="1972">74.698374380615547</cx:pt>
          <cx:pt idx="1973">61.042355310303563</cx:pt>
          <cx:pt idx="1974">86.873650637030153</cx:pt>
          <cx:pt idx="1975">53.14722466800054</cx:pt>
          <cx:pt idx="1976">50.835678266779183</cx:pt>
          <cx:pt idx="1977">104.85943169063518</cx:pt>
          <cx:pt idx="1978">67.264835015725254</cx:pt>
          <cx:pt idx="1979">64.611556536546871</cx:pt>
          <cx:pt idx="1980">64.36254350331383</cx:pt>
          <cx:pt idx="1981">87.665347837578423</cx:pt>
          <cx:pt idx="1982">69.366240214504984</cx:pt>
          <cx:pt idx="1983">60.879210532959355</cx:pt>
          <cx:pt idx="1984">70.486187303120118</cx:pt>
          <cx:pt idx="1985">101.53705949885385</cx:pt>
          <cx:pt idx="1986">114.80204695301903</cx:pt>
          <cx:pt idx="1987">91.171635978514587</cx:pt>
          <cx:pt idx="1988">76.621016470454094</cx:pt>
          <cx:pt idx="1989">70.086008700113936</cx:pt>
          <cx:pt idx="1990">109.85254242185255</cx:pt>
          <cx:pt idx="1991">53.313169451762931</cx:pt>
          <cx:pt idx="1992">61.387436574767982</cx:pt>
          <cx:pt idx="1993">47.496989197496561</cx:pt>
          <cx:pt idx="1994">98.230738803970524</cx:pt>
          <cx:pt idx="1995">89.795534783834341</cx:pt>
          <cx:pt idx="1996">81.102262307757726</cx:pt>
          <cx:pt idx="1997">48.847063787841961</cx:pt>
          <cx:pt idx="1998">101.13332093491061</cx:pt>
          <cx:pt idx="1999">82.147024749009589</cx:pt>
          <cx:pt idx="2000">95.462830695999486</cx:pt>
          <cx:pt idx="2001">76.731506299305451</cx:pt>
          <cx:pt idx="2002">91.534667722302743</cx:pt>
          <cx:pt idx="2003">38.228844160067972</cx:pt>
          <cx:pt idx="2004">52.717851874460898</cx:pt>
          <cx:pt idx="2005">66.510868304991988</cx:pt>
          <cx:pt idx="2006">76.526168584982713</cx:pt>
          <cx:pt idx="2007">93.262713721780216</cx:pt>
          <cx:pt idx="2008">93.262713721780216</cx:pt>
          <cx:pt idx="2009">41.767850544250429</cx:pt>
          <cx:pt idx="2010">87.597414892016545</cx:pt>
          <cx:pt idx="2011">75.730588495341877</cx:pt>
          <cx:pt idx="2012">100.28533187271087</cx:pt>
          <cx:pt idx="2013">56.696419748345498</cx:pt>
          <cx:pt idx="2014">91.21061004329809</cx:pt>
          <cx:pt idx="2015">62.588470081253419</cx:pt>
          <cx:pt idx="2016">100.23863277343314</cx:pt>
          <cx:pt idx="2017">75.730588495341877</cx:pt>
          <cx:pt idx="2018">84.618147335207624</cx:pt>
          <cx:pt idx="2019">98.457444025899377</cx:pt>
          <cx:pt idx="2020">80.027127519312288</cx:pt>
          <cx:pt idx="2021">57.941215612932737</cx:pt>
          <cx:pt idx="2022">52.717851874460898</cx:pt>
          <cx:pt idx="2023">82.220038162718993</cx:pt>
          <cx:pt idx="2024">83.622353954304728</cx:pt>
          <cx:pt idx="2025">38.262941933711701</cx:pt>
          <cx:pt idx="2026">98.457444025899377</cx:pt>
          <cx:pt idx="2027">71.807799569693984</cx:pt>
          <cx:pt idx="2028">112.82921170829403</cx:pt>
          <cx:pt idx="2029">108.0348164092895</cx:pt>
          <cx:pt idx="2030">109.14440879492263</cx:pt>
          <cx:pt idx="2031">113.47083163213672</cx:pt>
          <cx:pt idx="2032">92.626928347070503</cx:pt>
          <cx:pt idx="2033">57.659940828253198</cx:pt>
          <cx:pt idx="2034">65.049515999783424</cx:pt>
          <cx:pt idx="2035">54.343418750725938</cx:pt>
          <cx:pt idx="2036">82.409533196708338</cx:pt>
          <cx:pt idx="2037">89.663237071077376</cx:pt>
          <cx:pt idx="2038">108.22778121813162</cx:pt>
          <cx:pt idx="2039">96.894337148716502</cx:pt>
          <cx:pt idx="2040">63.511645353863003</cx:pt>
          <cx:pt idx="2041">56.740610482106874</cx:pt>
          <cx:pt idx="2042">115.62029546465759</cx:pt>
          <cx:pt idx="2043">106.5531886236592</cx:pt>
          <cx:pt idx="2044">63.002815353595579</cx:pt>
          <cx:pt idx="2045">58.456545320480444</cx:pt>
          <cx:pt idx="2046">60.530902375561915</cx:pt>
          <cx:pt idx="2047">78.981357854496537</cx:pt>
          <cx:pt idx="2048">75.329265304931909</cx:pt>
          <cx:pt idx="2049">78.04372866565997</cx:pt>
          <cx:pt idx="2050">69.012086903382425</cx:pt>
          <cx:pt idx="2051">89.304931346927802</cx:pt>
          <cx:pt idx="2052">54.366582281456033</cx:pt>
          <cx:pt idx="2053">93.918793390460706</cx:pt>
          <cx:pt idx="2054">85.307441224611253</cx:pt>
          <cx:pt idx="2055">56.740610482106874</cx:pt>
          <cx:pt idx="2056">81.26511429597295</cx:pt>
          <cx:pt idx="2057">70.086008700113936</cx:pt>
          <cx:pt idx="2058">52.21197220649983</cx:pt>
          <cx:pt idx="2059">56.563617566061581</cx:pt>
          <cx:pt idx="2060">84.717003823707628</cx:pt>
          <cx:pt idx="2061">74.551934606324821</cx:pt>
          <cx:pt idx="2062">115.62029546465759</cx:pt>
          <cx:pt idx="2063">101.13332093491061</cx:pt>
          <cx:pt idx="2064">51.009962299966872</cx:pt>
          <cx:pt idx="2065">64.496760641619716</cx:pt>
          <cx:pt idx="2066">56.740610482106874</cx:pt>
          <cx:pt idx="2067">57.529606321480415</cx:pt>
          <cx:pt idx="2068">106.5531886236592</cx:pt>
          <cx:pt idx="2069">74.551934606324821</cx:pt>
          <cx:pt idx="2070">56.740610482106874</cx:pt>
          <cx:pt idx="2071">74.551934606324821</cx:pt>
          <cx:pt idx="2072">54.459127224443641</cx:pt>
          <cx:pt idx="2073">106.5531886236592</cx:pt>
          <cx:pt idx="2074">79.072910514263015</cx:pt>
          <cx:pt idx="2075">56.740610482106874</cx:pt>
          <cx:pt idx="2076">72.332261609035172</cx:pt>
          <cx:pt idx="2077">103.26981085296123</cx:pt>
          <cx:pt idx="2078">80.402266889789701</cx:pt>
          <cx:pt idx="2079">54.75870155621476</cx:pt>
          <cx:pt idx="2080">95.017473007105025</cx:pt>
          <cx:pt idx="2081">110.47187883672051</cx:pt>
          <cx:pt idx="2082">115.85854693845594</cx:pt>
          <cx:pt idx="2083">54.75870155621476</cx:pt>
          <cx:pt idx="2084">51.208341397622902</cx:pt>
          <cx:pt idx="2085">62.449674192377067</cx:pt>
          <cx:pt idx="2086">115.24192410867416</cx:pt>
          <cx:pt idx="2087">94.232386020609994</cx:pt>
          <cx:pt idx="2088">53.854432595791735</cx:pt>
          <cx:pt idx="2089">79.133879625430765</cx:pt>
          <cx:pt idx="2090">66.344082519030152</cx:pt>
          <cx:pt idx="2091">90.55857609616244</cx:pt>
          <cx:pt idx="2092">61.448109415719934</cx:pt>
          <cx:pt idx="2093">104.23580656007226</cx:pt>
          <cx:pt idx="2094">80.267443336062115</cx:pt>
          <cx:pt idx="2095">71.33038128175491</cx:pt>
          <cx:pt idx="2096">84.22141710051848</cx:pt>
          <cx:pt idx="2097">42.38223685262934</cx:pt>
          <cx:pt idx="2098">95.536829613723413</cx:pt>
          <cx:pt idx="2099">81.324242460164783</cx:pt>
          <cx:pt idx="2100">43.404855279298282</cx:pt>
          <cx:pt idx="2101">38.228844160067972</cx:pt>
          <cx:pt idx="2102">73.385200893327564</cx:pt>
          <cx:pt idx="2103">59.889944717177649</cx:pt>
          <cx:pt idx="2104">69.207121826726961</cx:pt>
          <cx:pt idx="2105">65.934400781472675</cx:pt>
          <cx:pt idx="2106">59.514249405500053</cx:pt>
          <cx:pt idx="2107">64.859504047306132</cx:pt>
          <cx:pt idx="2108">83.392867220229093</cx:pt>
          <cx:pt idx="2109">85.712458436881192</cx:pt>
          <cx:pt idx="2110">103.26981085296123</cx:pt>
          <cx:pt idx="2111">61.609578553958499</cx:pt>
          <cx:pt idx="2112">71.381704107496475</cx:pt>
          <cx:pt idx="2113">56.497086518901604</cx:pt>
          <cx:pt idx="2114">98.96835277656966</cx:pt>
          <cx:pt idx="2115">115.24192410867416</cx:pt>
          <cx:pt idx="2116">98.588425817754512</cx:pt>
          <cx:pt idx="2117">69.876202367913322</cx:pt>
          <cx:pt idx="2118">73.451484204468372</cx:pt>
          <cx:pt idx="2119">80.700970188172391</cx:pt>
          <cx:pt idx="2120">110.40907477197626</cx:pt>
          <cx:pt idx="2121">41.174867554482184</cx:pt>
          <cx:pt idx="2122">51.208341397622902</cx:pt>
          <cx:pt idx="2123">56.806825040058541</cx:pt>
          <cx:pt idx="2124">48.690373177529985</cx:pt>
          <cx:pt idx="2125">77.546769140088344</cx:pt>
          <cx:pt idx="2126">74.698374380615547</cx:pt>
          <cx:pt idx="2127">62.489365199795088</cx:pt>
          <cx:pt idx="2128">73.567319167068291</cx:pt>
          <cx:pt idx="2129">80.357353907931909</cx:pt>
          <cx:pt idx="2130">96.529564316397128</cx:pt>
          <cx:pt idx="2131">110.26237471318821</cx:pt>
          <cx:pt idx="2132">58.349601913770819</cx:pt>
          <cx:pt idx="2133">74.519348664890515</cx:pt>
          <cx:pt idx="2134">66.139595609892467</cx:pt>
          <cx:pt idx="2135">60.118251532266662</cx:pt>
          <cx:pt idx="2136">71.073145229331189</cx:pt>
          <cx:pt idx="2137">68.655891185917014</cx:pt>
          <cx:pt idx="2138">73.451484204468372</cx:pt>
          <cx:pt idx="2139">70.173221099249972</cx:pt>
          <cx:pt idx="2140">107.84146145924417</cx:pt>
          <cx:pt idx="2141">108.75111557751163</cx:pt>
          <cx:pt idx="2142">90.45375956351549</cx:pt>
          <cx:pt idx="2143">58.988032705319348</cx:pt>
          <cx:pt idx="2144">66.139595609892467</cx:pt>
          <cx:pt idx="2145">94.056919242958017</cx:pt>
          <cx:pt idx="2146">102.33914992577427</cx:pt>
          <cx:pt idx="2147">75.264831074958252</cx:pt>
          <cx:pt idx="2148">88.730933460030442</cx:pt>
          <cx:pt idx="2149">95.536829613723413</cx:pt>
          <cx:pt idx="2150">41.705866053550743</cx:pt>
          <cx:pt idx="2151">55.352463160576015</cx:pt>
          <cx:pt idx="2152">69.577765707338529</cx:pt>
          <cx:pt idx="2153">116.18524065488081</cx:pt>
          <cx:pt idx="2154">96.419829095964417</cx:pt>
          <cx:pt idx="2155">75.890452304101842</cx:pt>
          <cx:pt idx="2156">45.062298824366017</cx:pt>
          <cx:pt idx="2157">80.953895894815886</cx:pt>
          <cx:pt idx="2158">74.600783633894608</cx:pt>
          <cx:pt idx="2159">121.05130090304317</cx:pt>
          <cx:pt idx="2160">97.402433887689995</cx:pt>
          <cx:pt idx="2161">60.180349860654857</cx:pt>
          <cx:pt idx="2162">78.367939238510147</cx:pt>
          <cx:pt idx="2163">101.64058560511728</cx:pt>
          <cx:pt idx="2164">104.0120599022284</cx:pt>
          <cx:pt idx="2165">57.659940828253198</cx:pt>
          <cx:pt idx="2166">67.629221425628174</cx:pt>
          <cx:pt idx="2167">43.994230243506138</cx:pt>
          <cx:pt idx="2168">67.774363710123225</cx:pt>
          <cx:pt idx="2169">70.780346600502725</cx:pt>
          <cx:pt idx="2170">74.437813917188151</cx:pt>
          <cx:pt idx="2171">112.57345420807823</cx:pt>
          <cx:pt idx="2172">58.712326631154781</cx:pt>
          <cx:pt idx="2173">77.171693557301907</cx:pt>
          <cx:pt idx="2174">66.083703886368127</cx:pt>
          <cx:pt idx="2175">63.841900154758719</cx:pt>
          <cx:pt idx="2176">107.10744878771148</cx:pt>
          <cx:pt idx="2177">81.883571056080399</cx:pt>
          <cx:pt idx="2178">75.022650475801925</cx:pt>
          <cx:pt idx="2179">114.69177945674383</cx:pt>
          <cx:pt idx="2180">60.035342603169646</cx:pt>
          <cx:pt idx="2181">84.745224737360644</cx:pt>
          <cx:pt idx="2182">60.960843658943162</cx:pt>
          <cx:pt idx="2183">62.131129101527797</cx:pt>
          <cx:pt idx="2184">106.94476784470933</cx:pt>
          <cx:pt idx="2185">61.609578553958499</cx:pt>
          <cx:pt idx="2186">37.365359706570743</cx:pt>
          <cx:pt idx="2187">72.062104764275347</cx:pt>
          <cx:pt idx="2188">29.651961647313673</cx:pt>
          <cx:pt idx="2189">46.901354368335312</cx:pt>
          <cx:pt idx="2190">74.323496972696276</cx:pt>
          <cx:pt idx="2191">38.228844160067972</cx:pt>
          <cx:pt idx="2192">112.58369712118919</cx:pt>
          <cx:pt idx="2193">110.47187883672051</cx:pt>
          <cx:pt idx="2194">90.806969793364217</cx:pt>
          <cx:pt idx="2195">66.344082519030152</cx:pt>
          <cx:pt idx="2196">73.002764029283</cx:pt>
          <cx:pt idx="2197">73.002764029283</cx:pt>
          <cx:pt idx="2198">68.762966367546213</cx:pt>
          <cx:pt idx="2199">103.86633274926513</cx:pt>
          <cx:pt idx="2200">44.43063258962691</cx:pt>
          <cx:pt idx="2201">82.000778908441319</cx:pt>
          <cx:pt idx="2202">74.486746758887264</cx:pt>
          <cx:pt idx="2203">96.016256889489711</cx:pt>
          <cx:pt idx="2204">75.457948896688833</cx:pt>
          <cx:pt idx="2205">57.724985532428626</cx:pt>
          <cx:pt idx="2206">43.847701915653822</cx:pt>
          <cx:pt idx="2207">58.005910069565317</cx:pt>
          <cx:pt idx="2208">64.687960958496177</cx:pt>
          <cx:pt idx="2209">64.783325208585993</cx:pt>
          <cx:pt idx="2210">77.061910923521054</cx:pt>
          <cx:pt idx="2211">58.178037980829011</cx:pt>
          <cx:pt idx="2212">95.079468813418615</cx:pt>
          <cx:pt idx="2213">82.17623885495631</cx:pt>
          <cx:pt idx="2214">79.437938120428413</cx:pt>
          <cx:pt idx="2215">73.979358856639607</cx:pt>
          <cx:pt idx="2216">87.215890377928687</cx:pt>
          <cx:pt idx="2217">73.979358856639607</cx:pt>
          <cx:pt idx="2218">59.325409160259575</cx:pt>
          <cx:pt idx="2219">33.196194080572134</cx:pt>
          <cx:pt idx="2220">92.46081742535641</cx:pt>
          <cx:pt idx="2221">81.648588515536176</cx:pt>
          <cx:pt idx="2222">94.669450935634373</cx:pt>
          <cx:pt idx="2223">100.19190912128066</cx:pt>
          <cx:pt idx="2224">36.479568606679244</cx:pt>
          <cx:pt idx="2225">108.34551306120972</cx:pt>
          <cx:pt idx="2226">52.956868156017137</cx:pt>
          <cx:pt idx="2227">63.140257573080255</cx:pt>
          <cx:pt idx="2228">112.42994263611752</cx:pt>
          <cx:pt idx="2229">58.648497521238262</cx:pt>
          <cx:pt idx="2230">43.493820740074639</cx:pt>
          <cx:pt idx="2231">69.595360404397269</cx:pt>
          <cx:pt idx="2232">32.431057213824772</cx:pt>
          <cx:pt idx="2233">73.451484204468372</cx:pt>
          <cx:pt idx="2234">73.517700628061817</cx:pt>
          <cx:pt idx="2235">72.163546189406077</cx:pt>
          <cx:pt idx="2236">98.802337431760122</cx:pt>
          <cx:pt idx="2237">47.978271740723798</cx:pt>
          <cx:pt idx="2238">75.087317520847961</cx:pt>
          <cx:pt idx="2239">68.423252592574656</cx:pt>
          <cx:pt idx="2240">71.688778362394061</cx:pt>
          <cx:pt idx="2241">34.823238288955771</cx:pt>
          <cx:pt idx="2242">97.378306555671443</cx:pt>
          <cx:pt idx="2243">71.004372893942431</cx:pt>
          <cx:pt idx="2244">72.163546189406077</cx:pt>
          <cx:pt idx="2245">72.163546189406077</cx:pt>
          <cx:pt idx="2246">79.270867845149809</cx:pt>
          <cx:pt idx="2247">97.076144409209107</cx:pt>
          <cx:pt idx="2248">72.163546189406077</cx:pt>
          <cx:pt idx="2249">74.682119173589513</cx:pt>
          <cx:pt idx="2250">42.35174948633933</cx:pt>
          <cx:pt idx="2251">47.684791033404643</cx:pt>
          <cx:pt idx="2252">76.668391105818543</cx:pt>
          <cx:pt idx="2253">105.07006977587911</cx:pt>
          <cx:pt idx="2254">96.505190864757893</cx:pt>
          <cx:pt idx="2255">89.211772907372932</cx:pt>
          <cx:pt idx="2256">74.682119173589513</cx:pt>
          <cx:pt idx="2257">42.35174948633933</cx:pt>
          <cx:pt idx="2258">75.490081403460209</cx:pt>
          <cx:pt idx="2259">98.802337431760122</cx:pt>
          <cx:pt idx="2260">59.409420556767166</cx:pt>
          <cx:pt idx="2261">48.55937137716689</cx:pt>
          <cx:pt idx="2262">69.189416761706156</cx:pt>
          <cx:pt idx="2263">86.818751482535589</cx:pt>
          <cx:pt idx="2264">40.540401741020126</cx:pt>
          <cx:pt idx="2265">46.764816379597455</cx:pt>
          <cx:pt idx="2266">68.869855596541669</cx:pt>
          <cx:pt idx="2267">75.087317520847961</cx:pt>
          <cx:pt idx="2268">64.07387944322771</cx:pt>
          <cx:pt idx="2269">74.682119173589513</cx:pt>
          <cx:pt idx="2270">73.2191987061221</cx:pt>
          <cx:pt idx="2271">79.831273063270544</cx:pt>
          <cx:pt idx="2272">101.35271844100443</cx:pt>
          <cx:pt idx="2273">33.433885532319039</cx:pt>
          <cx:pt idx="2274">104.7928150761537</cx:pt>
          <cx:pt idx="2275">67.063479856725976</cx:pt>
          <cx:pt idx="2276">70.225490428508635</cx:pt>
          <cx:pt idx="2277">80.282436278008703</cx:pt>
          <cx:pt idx="2278">67.882993047722167</cx:pt>
          <cx:pt idx="2279">59.451376760213016</cx:pt>
          <cx:pt idx="2280">57.811585374567407</cx:pt>
          <cx:pt idx="2281">90.519285903297998</cx:pt>
          <cx:pt idx="2282">48.137520917209713</cx:pt>
          <cx:pt idx="2283">73.666444022846534</cx:pt>
          <cx:pt idx="2284">28.127721881266282</cx:pt>
          <cx:pt idx="2285">54.204207146155163</cx:pt>
          <cx:pt idx="2286">64.973585582249939</cx:pt>
          <cx:pt idx="2287">35.086473618436315</cx:pt>
          <cx:pt idx="2288">107.83070803273205</cx:pt>
          <cx:pt idx="2289">80.117340735967844</cx:pt>
          <cx:pt idx="2290">57.768303478983853</cx:pt>
          <cx:pt idx="2291">87.895878306981416</cx:pt>
          <cx:pt idx="2292">58.178037980829011</cx:pt>
          <cx:pt idx="2293">59.241265280069776</cx:pt>
          <cx:pt idx="2294">104.07924091418055</cx:pt>
          <cx:pt idx="2295">94.232386020609994</cx:pt>
          <cx:pt idx="2296">54.528421704910677</cx:pt>
          <cx:pt idx="2297">105.72113810149509</cx:pt>
          <cx:pt idx="2298">31.224091739205832</cx:pt>
          <cx:pt idx="2299">62.9241267454724</cx:pt>
          <cx:pt idx="2300">23.720841098259509</cx:pt>
          <cx:pt idx="2301">23.720841098259509</cx:pt>
          <cx:pt idx="2302">91.21061004329809</cx:pt>
          <cx:pt idx="2303">23.720841098259509</cx:pt>
          <cx:pt idx="2304">77.15602104330803</cx:pt>
          <cx:pt idx="2305">73.46804457351115</cx:pt>
          <cx:pt idx="2306">75.890452304101842</cx:pt>
          <cx:pt idx="2307">108.44173172317197</cx:pt>
          <cx:pt idx="2308">83.364131479624731</cx:pt>
          <cx:pt idx="2309">93.008986834301155</cx:pt>
          <cx:pt idx="2310">87.665347837578423</cx:pt>
          <cx:pt idx="2311">31.053637884877432</cx:pt>
          <cx:pt idx="2312">82.132413320799671</cx:pt>
          <cx:pt idx="2313">73.2191987061221</cx:pt>
          <cx:pt idx="2314">92.114739716995345</cx:pt>
          <cx:pt idx="2315">80.387299024462507</cx:pt>
          <cx:pt idx="2316">55.781937696671932</cx:pt>
          <cx:pt idx="2317">87.461370964190863</cx:pt>
          <cx:pt idx="2318">38.228844160067972</cx:pt>
          <cx:pt idx="2319">66.732525915515978</cx:pt>
          <cx:pt idx="2320">92.114739716995345</cx:pt>
          <cx:pt idx="2321">83.936747945469563</cx:pt>
          <cx:pt idx="2322">75.151922246094998</cx:pt>
          <cx:pt idx="2323">67.063479856725976</cx:pt>
          <cx:pt idx="2324">76.763042087788193</cx:pt>
          <cx:pt idx="2325">68.153720739548376</cx:pt>
          <cx:pt idx="2326">43.906377700278341</cx:pt>
          <cx:pt idx="2327">82.000778908441319</cx:pt>
          <cx:pt idx="2328">69.153991435481885</cx:pt>
          <cx:pt idx="2329">112.24512289075425</cx:pt>
          <cx:pt idx="2330">72.601294168625799</cx:pt>
          <cx:pt idx="2331">68.548629120862188</cx:pt>
          <cx:pt idx="2332">56.028912716976329</cx:pt>
          <cx:pt idx="2333">62.390084944501972</cx:pt>
          <cx:pt idx="2334">95.19094664143536</cx:pt>
          <cx:pt idx="2335">120.17967029661729</cx:pt>
          <cx:pt idx="2336">109.81041058915837</cx:pt>
          <cx:pt idx="2337">86.997031340297909</cx:pt>
          <cx:pt idx="2338">55.307040064521054</cx:pt>
          <cx:pt idx="2339">74.028631126412421</cx:pt>
          <cx:pt idx="2340">63.647863927381032</cx:pt>
          <cx:pt idx="2341">81.368556935566886</cx:pt>
          <cx:pt idx="2342">95.277550030908728</cx:pt>
          <cx:pt idx="2343">54.18096666929705</cx:pt>
          <cx:pt idx="2344">76.904773810409964</cx:pt>
          <cx:pt idx="2345">88.744329694830967</cx:pt>
          <cx:pt idx="2346">40.347931438742428</cx:pt>
          <cx:pt idx="2347">103.86633274926513</cx:pt>
          <cx:pt idx="2348">103.78776860402355</cx:pt>
          <cx:pt idx="2349">65.559482451914448</cx:pt>
          <cx:pt idx="2350">65.859607584749952</cx:pt>
          <cx:pt idx="2351">94.781472185881157</cx:pt>
          <cx:pt idx="2352">56.828877528506432</cx:pt>
          <cx:pt idx="2353">102.80566888625482</cx:pt>
          <cx:pt idx="2354">71.073145229331189</cx:pt>
          <cx:pt idx="2355">37.260274839519539</cx:pt>
          <cx:pt idx="2356">87.950022027086959</cx:pt>
          <cx:pt idx="2357">60.756531939174685</cx:pt>
          <cx:pt idx="2358">68.852053599148547</cx:pt>
          <cx:pt idx="2359">73.418350921953319</cx:pt>
          <cx:pt idx="2360">74.909332670003721</cx:pt>
          <cx:pt idx="2361">45.289595975312224</cx:pt>
          <cx:pt idx="2362">66.916614782936023</cx:pt>
          <cx:pt idx="2363">69.507337138947193</cx:pt>
          <cx:pt idx="2364">51.059636968414154</cx:pt>
          <cx:pt idx="2365">38.635852002350944</cx:pt>
          <cx:pt idx="2366">71.705794922696228</cx:pt>
          <cx:pt idx="2367">70.969958777053819</cx:pt>
          <cx:pt idx="2368">62.330432240718814</cx:pt>
          <cx:pt idx="2369">32.390245263538262</cx:pt>
          <cx:pt idx="2370">78.996624895915801</cx:pt>
          <cx:pt idx="2371">69.683259420860267</cx:pt>
          <cx:pt idx="2372">73.567319167068291</cx:pt>
          <cx:pt idx="2373">76.113629831743964</cx:pt>
          <cx:pt idx="2374">108.92138522524077</cx:pt>
          <cx:pt idx="2375">75.762591492491765</cx:pt>
          <cx:pt idx="2376">73.995787028132369</cx:pt>
          <cx:pt idx="2377">81.324242460164783</cx:pt>
          <cx:pt idx="2378">89.7029494375778</cx:pt>
          <cx:pt idx="2379">102.51010554002541</cx:pt>
          <cx:pt idx="2380">112.75766571662197</cx:pt>
          <cx:pt idx="2381">70.242903876334822</cx:pt>
          <cx:pt idx="2382">53.713815888152752</cx:pt>
          <cx:pt idx="2383">51.3565698832886</cx:pt>
          <cx:pt idx="2384">80.939042463784972</cx:pt>
          <cx:pt idx="2385">81.368556935566886</cx:pt>
          <cx:pt idx="2386">92.217433718954894</cx:pt>
          <cx:pt idx="2387">57.724985532428626</cx:pt>
          <cx:pt idx="2388">108.92138522524077</cx:pt>
          <cx:pt idx="2389">58.903352835549285</cx:pt>
          <cx:pt idx="2390">96.040770222958145</cx:pt>
          <cx:pt idx="2391">45.459248869539834</cx:pt>
          <cx:pt idx="2392">107.647714097204</cx:pt>
          <cx:pt idx="2393">37.260274839519539</cx:pt>
          <cx:pt idx="2394">61.286166568288543</cx:pt>
          <cx:pt idx="2395">63.686723887361921</cx:pt>
          <cx:pt idx="2396">55.48848506490387</cx:pt>
          <cx:pt idx="2397">59.848330292446633</cx:pt>
          <cx:pt idx="2398">121.26810095986094</cx:pt>
          <cx:pt idx="2399">47.577575760507877</cx:pt>
          <cx:pt idx="2400">77.171693557301907</cx:pt>
          <cx:pt idx="2401">58.776078709754479</cx:pt>
          <cx:pt idx="2402">38.568342750426631</cx:pt>
          <cx:pt idx="2403">92.307185464862812</cx:pt>
          <cx:pt idx="2404">103.05501399631801</cx:pt>
          <cx:pt idx="2405">33.354858724490263</cx:pt>
          <cx:pt idx="2406">64.897556075352455</cx:pt>
          <cx:pt idx="2407">93.616630860904721</cx:pt>
          <cx:pt idx="2408">73.534244305443323</cx:pt>
          <cx:pt idx="2409">120.28426341203095</cx:pt>
          <cx:pt idx="2410">84.561599606231539</cx:pt>
          <cx:pt idx="2411">69.683259420860267</cx:pt>
          <cx:pt idx="2412">62.031210052255744</cx:pt>
          <cx:pt idx="2413">39.038233370872888</cx:pt>
          <cx:pt idx="2414">59.848330292446633</cx:pt>
          <cx:pt idx="2415">44.747690989754652</cx:pt>
          <cx:pt idx="2416">81.368556935566886</cx:pt>
          <cx:pt idx="2417">92.114739716995345</cx:pt>
          <cx:pt idx="2418">67.611054173723815</cx:pt>
          <cx:pt idx="2419">75.52219859575861</cx:pt>
          <cx:pt idx="2420">109.66280511075662</cx:pt>
          <cx:pt idx="2421">61.609578553958499</cx:pt>
          <cx:pt idx="2422">83.736832466191075</cx:pt>
          <cx:pt idx="2423">70.711255732353152</cx:pt>
          <cx:pt idx="2424">70.051089752629693</cx:pt>
          <cx:pt idx="2425">101.32964920277371</cx:pt>
          <cx:pt idx="2426">87.379630263447808</cx:pt>
          <cx:pt idx="2427">79.057659995585297</cx:pt>
          <cx:pt idx="2428">89.663237071077376</cx:pt>
          <cx:pt idx="2429">82.859443311222691</cx:pt>
          <cx:pt idx="2430">76.605217628607875</cx:pt>
          <cx:pt idx="2431">66.158214476375846</cx:pt>
          <cx:pt idx="2432">75.393637855833759</cx:pt>
          <cx:pt idx="2433">57.898041356134179</cx:pt>
          <cx:pt idx="2434">103.45030208866436</cx:pt>
          <cx:pt idx="2435">46.435320063005385</cx:pt>
          <cx:pt idx="2436">106.13808410783923</cx:pt>
          <cx:pt idx="2437">105.91886987668894</cx:pt>
          <cx:pt idx="2438">89.397980583173705</cx:pt>
          <cx:pt idx="2439">67.73811069548789</cx:pt>
          <cx:pt idx="2440">57.50785200425382</cx:pt>
          <cx:pt idx="2441">46.435320063005385</cx:pt>
          <cx:pt idx="2442">93.692274398751266</cx:pt>
          <cx:pt idx="2443">108.34551306120972</cx:pt>
          <cx:pt idx="2444">87.665347837578423</cx:pt>
          <cx:pt idx="2445">103.92240895269695</cx:pt>
          <cx:pt idx="2446">83.162668970412128</cx:pt>
          <cx:pt idx="2447">72.180437587776751</cx:pt>
          <cx:pt idx="2448">101.56007559018794</cx:pt>
          <cx:pt idx="2449">72.433279850162918</cx:pt>
          <cx:pt idx="2450">72.634844853272952</cx:pt>
          <cx:pt idx="2451">64.36254350331383</cx:pt>
          <cx:pt idx="2452">60.633577082443573</cx:pt>
          <cx:pt idx="2453">57.486088543621669</cx:pt>
          <cx:pt idx="2454">70.503528782513754</cx:pt>
          <cx:pt idx="2455">83.162668970412128</cx:pt>
          <cx:pt idx="2456">81.383322408619932</cx:pt>
          <cx:pt idx="2457">91.015551836851841</cx:pt>
          <cx:pt idx="2458">40.858982582405524</cx:pt>
          <cx:pt idx="2459">71.586583972748699</cx:pt>
          <cx:pt idx="2460">99.993058818547723</cx:pt>
          <cx:pt idx="2461">83.306626597053523</cx:pt>
          <cx:pt idx="2462">69.029842796196917</cx:pt>
          <cx:pt idx="2463">95.499838230884407</cx:pt>
          <cx:pt idx="2464">75.071156608800919</cx:pt>
          <cx:pt idx="2465">79.78599926856343</cx:pt>
          <cx:pt idx="2466">70.103460883000437</cx:pt>
          <cx:pt idx="2467">51.059636968414154</cx:pt>
          <cx:pt idx="2468">98.087252105526076</cx:pt>
          <cx:pt idx="2469">60.838348254430358</cx:pt>
          <cx:pt idx="2470">68.351493503802288</cx:pt>
          <cx:pt idx="2471">107.647714097204</cx:pt>
          <cx:pt idx="2472">65.371123353276602</cx:pt>
          <cx:pt idx="2473">45.459248869539834</cx:pt>
          <cx:pt idx="2474">65.915711359146556</cx:pt>
          <cx:pt idx="2475">96.040770222958145</cx:pt>
          <cx:pt idx="2476">95.869028536718574</cx:pt>
          <cx:pt idx="2477">63.140257573080255</cx:pt>
          <cx:pt idx="2478">103.68665881486469</cx:pt>
          <cx:pt idx="2479">112.15258388048861</cx:pt>
          <cx:pt idx="2480">86.997031340297909</cx:pt>
          <cx:pt idx="2481">98.90909765197064</cx:pt>
          <cx:pt idx="2482">105.83104058984958</cx:pt>
          <cx:pt idx="2483">52.477629925088372</cx:pt>
          <cx:pt idx="2484">29.651961647313673</cx:pt>
          <cx:pt idx="2485">96.040770222958145</cx:pt>
          <cx:pt idx="2486">53.971303208783254</cx:pt>
          <cx:pt idx="2487">63.002815353595579</cx:pt>
          <cx:pt idx="2488">80.282436278008703</cx:pt>
          <cx:pt idx="2489">79.225234625882649</cx:pt>
          <cx:pt idx="2490">43.935683320708762</cx:pt>
          <cx:pt idx="2491">44.5750573332842</cx:pt>
          <cx:pt idx="2492">51.3565698832886</cx:pt>
          <cx:pt idx="2493">36.371694476534621</cx:pt>
          <cx:pt idx="2494">87.202229780847645</cx:pt>
          <cx:pt idx="2495">66.54786846843686</cx:pt>
          <cx:pt idx="2496">77.061910923521054</cx:pt>
          <cx:pt idx="2497">47.389305434743171</cx:pt>
          <cx:pt idx="2498">60.776997508290073</cx:pt>
          <cx:pt idx="2499">88.044683441630468</cx:pt>
          <cx:pt idx="2500">76.034007827236607</cx:pt>
          <cx:pt idx="2501">53.994643701884264</cx:pt>
          <cx:pt idx="2502">56.607923385706272</cx:pt>
          <cx:pt idx="2503">64.36254350331383</cx:pt>
          <cx:pt idx="2504">79.589478878819094</cx:pt>
          <cx:pt idx="2505">41.767850544250429</cx:pt>
          <cx:pt idx="2506">52.381199628392373</cx:pt>
          <cx:pt idx="2507">92.35842809038077</cx:pt>
          <cx:pt idx="2508">72.634844853272952</cx:pt>
          <cx:pt idx="2509">82.000778908441319</cx:pt>
          <cx:pt idx="2510">82.000778908441319</cx:pt>
          <cx:pt idx="2511">71.705794922696228</cx:pt>
          <cx:pt idx="2512">69.876202367913322</cx:pt>
          <cx:pt idx="2513">76.367795352184018</cx:pt>
          <cx:pt idx="2514">53.265815073537667</cx:pt>
          <cx:pt idx="2515">96.003997577623281</cx:pt>
          <cx:pt idx="2516">105.48992193808141</cx:pt>
          <cx:pt idx="2517">87.895878306981416</cx:pt>
          <cx:pt idx="2518">30.882169884991804</cx:pt>
          <cx:pt idx="2519">102.76026004112232</cx:pt>
          <cx:pt idx="2520">102.41896928533086</cx:pt>
          <cx:pt idx="2521">81.486596637697644</cx:pt>
          <cx:pt idx="2522">96.065276507588138</cx:pt>
          <cx:pt idx="2523">43.523431533591278</cx:pt>
          <cx:pt idx="2524">62.50920017754985</cx:pt>
          <cx:pt idx="2525">97.051925620148495</cx:pt>
          <cx:pt idx="2526">50.835678266779183</cx:pt>
          <cx:pt idx="2527">68.297618913676757</cx:pt>
          <cx:pt idx="2528">75.168063710103624</cx:pt>
          <cx:pt idx="2529">89.993571128875345</cx:pt>
          <cx:pt idx="2530">54.75870155621476</cx:pt>
          <cx:pt idx="2531">60.920042312732441</cx:pt>
          <cx:pt idx="2532">92.217433718954894</cx:pt>
          <cx:pt idx="2533">80.492008498541011</cx:pt>
          <cx:pt idx="2534">73.46804457351115</cx:pt>
          <cx:pt idx="2535">52.114997739378786</cx:pt>
          <cx:pt idx="2536">95.979473659986269</cx:pt>
          <cx:pt idx="2537">99.969635332003179</cx:pt>
          <cx:pt idx="2538">64.973585582249939</cx:pt>
          <cx:pt idx="2539">97.330031664279176</cx:pt>
          <cx:pt idx="2540">62.290628422395926</cx:pt>
          <cx:pt idx="2541">69.963707142404175</cx:pt>
          <cx:pt idx="2542">53.52569015450257</cx:pt>
          <cx:pt idx="2543">89.038473395677102</cx:pt>
          <cx:pt idx="2544">32.185346636010131</cx:pt>
          <cx:pt idx="2545">65.12534769742696</cx:pt>
          <cx:pt idx="2546">89.078499257257718</cx:pt>
          <cx:pt idx="2547">101.90461333810613</cx:pt>
          <cx:pt idx="2548">109.48326751282939</cx:pt>
          <cx:pt idx="2549">93.528292969366774</cx:pt>
          <cx:pt idx="2550">50.860616408897819</cx:pt>
          <cx:pt idx="2551">64.973585582249939</cx:pt>
          <cx:pt idx="2552">65.953084294840323</cx:pt>
          <cx:pt idx="2553">79.225234625882649</cx:pt>
          <cx:pt idx="2554">58.178037980829011</cx:pt>
          <cx:pt idx="2555">96.821506486072266</cx:pt>
          <cx:pt idx="2556">46.241919325409341</cx:pt>
          <cx:pt idx="2557">72.668378205062993</cx:pt>
          <cx:pt idx="2558">94.544807481125659</cx:pt>
          <cx:pt idx="2559">113.76480592356596</cx:pt>
          <cx:pt idx="2560">81.324242460164783</cx:pt>
          <cx:pt idx="2561">88.757723655253812</cx:pt>
          <cx:pt idx="2562">69.330915837562998</cx:pt>
          <cx:pt idx="2563">102.62389743816864</cx:pt>
          <cx:pt idx="2564">70.90107449984967</cx:pt>
          <cx:pt idx="2565">95.499838230884407</cx:pt>
          <cx:pt idx="2566">56.252391909127702</cx:pt>
          <cx:pt idx="2567">113.54186974808086</cx:pt>
          <cx:pt idx="2568">83.608031759499994</cx:pt>
          <cx:pt idx="2569">59.367431381589526</cx:pt>
          <cx:pt idx="2570">59.220208539122368</cx:pt>
          <cx:pt idx="2571">43.788939769908467</cx:pt>
          <cx:pt idx="2572">47.845117470486024</cx:pt>
          <cx:pt idx="2573">92.140425298789381</cx:pt>
          <cx:pt idx="2574">87.895878306981416</cx:pt>
          <cx:pt idx="2575">47.978271740723798</cx:pt>
          <cx:pt idx="2576">87.746789309954906</cx:pt>
          <cx:pt idx="2577">87.202229780847645</cx:pt>
          <cx:pt idx="2578">93.401932727500622</cx:pt>
          <cx:pt idx="2579">53.737280315872432</cx:pt>
          <cx:pt idx="2580">34.671843933886343</cx:pt>
          <cx:pt idx="2581">109.52554157317267</cx:pt>
          <cx:pt idx="2582">109.44097500006446</cx:pt>
          <cx:pt idx="2583">103.29239172547116</cx:pt>
          <cx:pt idx="2584">101.78991361748177</cx:pt>
          <cx:pt idx="2585">55.01077569549048</cx:pt>
          <cx:pt idx="2586">105.60009616727264</cx:pt>
          <cx:pt idx="2587">104.11281307065639</cx:pt>
          <cx:pt idx="2588">92.35842809038077</cx:pt>
          <cx:pt idx="2589">103.57418391921378</cx:pt>
          <cx:pt idx="2590">55.01077569549048</cx:pt>
          <cx:pt idx="2591">71.450070409483345</cx:pt>
          <cx:pt idx="2592">69.260206679213496</cx:pt>
          <cx:pt idx="2593">106.6294562348582</cx:pt>
          <cx:pt idx="2594">86.529888266100201</cx:pt>
          <cx:pt idx="2595">69.560166036301652</cx:pt>
          <cx:pt idx="2596">79.861439596577867</cx:pt>
          <cx:pt idx="2597">63.140257573080255</cx:pt>
          <cx:pt idx="2598">47.496989197496561</cx:pt>
          <cx:pt idx="2599">88.690731098279613</cx:pt>
          <cx:pt idx="2600">56.430468400954261</cx:pt>
          <cx:pt idx="2601">65.182156906713118</cx:pt>
          <cx:pt idx="2602">105.52298784515716</cx:pt>
          <cx:pt idx="2603">61.265890205691065</cx:pt>
          <cx:pt idx="2604">74.53564362977761</cx:pt>
          <cx:pt idx="2605">49.494054432756315</cx:pt>
          <cx:pt idx="2606">70.780346600502725</cx:pt>
          <cx:pt idx="2607">98.873525354813211</cx:pt>
          <cx:pt idx="2608">76.573608985312433</cx:pt>
          <cx:pt idx="2609">63.958007034288237</cx:pt>
          <cx:pt idx="2610">108.62321541576233</cx:pt>
          <cx:pt idx="2611">111.22240325071898</cx:pt>
          <cx:pt idx="2612">84.998739303195933</cx:pt>
          <cx:pt idx="2613">112.61441954096078</cx:pt>
          <cx:pt idx="2614">66.418267240909074</cx:pt>
          <cx:pt idx="2615">73.682950319723801</cx:pt>
          <cx:pt idx="2616">76.00213285387261</cx:pt>
          <cx:pt idx="2617">102.32774142441342</cx:pt>
          <cx:pt idx="2618">44.5750573332842</cx:pt>
          <cx:pt idx="2619">96.065276507588138</cx:pt>
          <cx:pt idx="2620">38.194713180492911</cx:pt>
          <cx:pt idx="2621">74.470439812158105</cx:pt>
          <cx:pt idx="2622">99.499859040157801</cx:pt>
          <cx:pt idx="2623">54.041291181699684</cx:pt>
          <cx:pt idx="2624">93.881082972456312</cx:pt>
          <cx:pt idx="2625">73.913605287003705</cx:pt>
          <cx:pt idx="2626">68.512833407539389</cx:pt>
          <cx:pt idx="2627">71.705794922696228</cx:pt>
          <cx:pt idx="2628">96.602643089172219</cx:pt>
          <cx:pt idx="2629">93.629242897230128</cx:pt>
          <cx:pt idx="2630">61.448109415719934</cx:pt>
          <cx:pt idx="2631">84.207209316411252</cx:pt>
          <cx:pt idx="2632">75.986189748921319</cx:pt>
          <cx:pt idx="2633">77.234347967400922</cx:pt>
          <cx:pt idx="2634">52.549824144538391</cx:pt>
          <cx:pt idx="2635">63.081394618844939</cx:pt>
          <cx:pt idx="2636">70.832115303820302</cx:pt>
          <cx:pt idx="2637">88.449085177884371</cx:pt>
          <cx:pt idx="2638">54.111178864853542</cx:pt>
          <cx:pt idx="2639">81.368556935566886</cx:pt>
          <cx:pt idx="2640">81.191136115127861</cx:pt>
          <cx:pt idx="2641">59.744153169499718</cx:pt>
          <cx:pt idx="2642">68.905444176509548</cx:pt>
          <cx:pt idx="2643">91.625172728045698</cx:pt>
          <cx:pt idx="2644">94.407485523459641</cx:pt>
          <cx:pt idx="2645">50.835678266779183</cx:pt>
          <cx:pt idx="2646">48.296191179544898</cx:pt>
          <cx:pt idx="2647">108.77241575288889</cx:pt>
          <cx:pt idx="2648">48.690373177529985</cx:pt>
          <cx:pt idx="2649">58.306763514050736</cx:pt>
          <cx:pt idx="2650">73.995787028132369</cx:pt>
          <cx:pt idx="2651">62.568663092256479</cx:pt>
          <cx:pt idx="2652">91.599324426852789</cx:pt>
          <cx:pt idx="2653">96.175467714639609</cx:pt>
          <cx:pt idx="2654">67.665539590515834</cx:pt>
          <cx:pt idx="2655">103.22463238166738</cx:pt>
          <cx:pt idx="2656">84.815730864643115</cx:pt>
          <cx:pt idx="2657">98.873525354813211</cx:pt>
          <cx:pt idx="2658">49.236384275271945</cx:pt>
          <cx:pt idx="2659">75.393637855833759</cx:pt>
          <cx:pt idx="2660">95.499838230884407</cx:pt>
          <cx:pt idx="2661">72.53414069782184</cx:pt>
          <cx:pt idx="2662">45.487456691798947</cx:pt>
          <cx:pt idx="2663">74.551934606324821</cx:pt>
          <cx:pt idx="2664">93.767849213916733</cx:pt>
          <cx:pt idx="2665">70.051089752629693</cx:pt>
          <cx:pt idx="2666">54.320244272414627</cx:pt>
          <cx:pt idx="2667">70.969958777053819</cx:pt>
          <cx:pt idx="2668">100.36699632722873</cx:pt>
          <cx:pt idx="2669">77.406354536256131</cx:pt>
          <cx:pt idx="2670">61.690136719394033</cx:pt>
          <cx:pt idx="2671">55.465840438473606</cx:pt>
          <cx:pt idx="2672">98.039370586130261</cx:pt>
          <cx:pt idx="2673">73.567319167068291</cx:pt>
          <cx:pt idx="2674">41.519304091639015</cx:pt>
          <cx:pt idx="2675">72.197324564785006</cx:pt>
          <cx:pt idx="2676">79.78599926856343</cx:pt>
          <cx:pt idx="2677">96.395424370579477</cx:pt>
          <cx:pt idx="2678">81.324242460164783</cx:pt>
          <cx:pt idx="2679">96.809362037931379</cx:pt>
          <cx:pt idx="2680">74.600783633894608</cx:pt>
          <cx:pt idx="2681">42.987009213743271</cx:pt>
          <cx:pt idx="2682">81.324242460164783</cx:pt>
          <cx:pt idx="2683">109.62059086169931</cx:pt>
          <cx:pt idx="2684">81.368556935566886</cx:pt>
          <cx:pt idx="2685">79.331666339257126</cx:pt>
          <cx:pt idx="2686">57.355315149083644</cx:pt>
          <cx:pt idx="2687">82.000778908441319</cx:pt>
          <cx:pt idx="2688">89.993571128875345</cx:pt>
          <cx:pt idx="2689">51.847282740129948</cx:pt>
          <cx:pt idx="2690">81.324242460164783</cx:pt>
          <cx:pt idx="2691">110.66004937234514</cx:pt>
          <cx:pt idx="2692">103.75407769854652</cx:pt>
          <cx:pt idx="2693">62.350323537936042</cx:pt>
          <cx:pt idx="2694">73.2191987061221</cx:pt>
          <cx:pt idx="2695">79.225234625882649</cx:pt>
          <cx:pt idx="2696">112.10113600113135</cx:pt>
          <cx:pt idx="2697">64.992577461789651</cx:pt>
          <cx:pt idx="2698">77.171693557301907</cx:pt>
          <cx:pt idx="2699">68.88765245424419</cx:pt>
          <cx:pt idx="2700">66.083703886368127</cx:pt>
          <cx:pt idx="2701">56.27468567304836</cx:pt>
          <cx:pt idx="2702">112.10113600113135</cx:pt>
          <cx:pt idx="2703">74.421494963314785</cx:pt>
          <cx:pt idx="2704">72.045182323132977</cx:pt>
          <cx:pt idx="2705">89.7029494375778</cx:pt>
          <cx:pt idx="2706">68.261676132982203</cx:pt>
          <cx:pt idx="2707">65.765982612811143</cx:pt>
          <cx:pt idx="2708">83.133843844818855</cx:pt>
          <cx:pt idx="2709">83.306626597053523</cx:pt>
          <cx:pt idx="2710">85.893321361875493</cx:pt>
          <cx:pt idx="2711">59.346424406355716</cx:pt>
          <cx:pt idx="2712">77.171693557301907</cx:pt>
          <cx:pt idx="2713">103.64168538936208</cx:pt>
          <cx:pt idx="2714">82.000778908441319</cx:pt>
          <cx:pt idx="2715">33.076654975170015</cx:pt>
          <cx:pt idx="2716">44.661465848329875</cx:pt>
          <cx:pt idx="2717">61.770577935438318</cx:pt>
          <cx:pt idx="2718">43.31568919370455</cx:pt>
          <cx:pt idx="2719">84.759331235056834</cx:pt>
          <cx:pt idx="2720">52.717851874460898</cx:pt>
          <cx:pt idx="2721">57.811585374567407</cx:pt>
          <cx:pt idx="2722">60.838348254430358</cx:pt>
          <cx:pt idx="2723">52.357061339025861</cx:pt>
          <cx:pt idx="2724">44.140224450184455</cx:pt>
          <cx:pt idx="2725">102.3961709184982</cx:pt>
          <cx:pt idx="2726">83.133843844818855</cx:pt>
          <cx:pt idx="2727">46.435320063005385</cx:pt>
          <cx:pt idx="2728">68.548629120862188</cx:pt>
          <cx:pt idx="2729">59.367431381589526</cx:pt>
          <cx:pt idx="2730">50.835678266779183</cx:pt>
          <cx:pt idx="2731">60.469204431496848</cx:pt>
          <cx:pt idx="2732">112.10113600113135</cx:pt>
          <cx:pt idx="2733">79.422766203069045</cx:pt>
          <cx:pt idx="2734">60.633577082443573</cx:pt>
          <cx:pt idx="2735">81.368556935566886</cx:pt>
          <cx:pt idx="2736">83.306626597053523</cx:pt>
          <cx:pt idx="2737">74.779591063496071</cx:pt>
          <cx:pt idx="2738">110.98327588124994</cx:pt>
          <cx:pt idx="2739">55.01077569549048</cx:pt>
          <cx:pt idx="2740">42.806561430926941</cx:pt>
          <cx:pt idx="2741">76.605217628607875</cx:pt>
          <cx:pt idx="2742">102.8964187370951</cx:pt>
          <cx:pt idx="2743">55.69182725416475</cx:pt>
          <cx:pt idx="2744">89.954003104535175</cx:pt>
          <cx:pt idx="2745">65.840894472882155</cx:pt>
          <cx:pt idx="2746">69.630534892692665</cx:pt>
          <cx:pt idx="2747">87.895878306981416</cx:pt>
          <cx:pt idx="2748">51.183590495969248</cx:pt>
          <cx:pt idx="2749">102.38476958677391</cx:pt>
          <cx:pt idx="2750">86.018283813887763</cx:pt>
          <cx:pt idx="2751">93.376637567715406</cx:pt>
          <cx:pt idx="2752">57.311650367718997</cx:pt>
          <cx:pt idx="2753">70.866604281294855</cx:pt>
          <cx:pt idx="2754">72.819064480443544</cx:pt>
          <cx:pt idx="2755">103.68665881486469</cx:pt>
          <cx:pt idx="2756">90.872209569664136</cx:pt>
          <cx:pt idx="2757">83.364131479624731</cx:pt>
          <cx:pt idx="2758">25.946103035339622</cx:pt>
          <cx:pt idx="2759">60.838348254430358</cx:pt>
          <cx:pt idx="2760">109.9998602491212</cx:pt>
          <cx:pt idx="2761">94.669450935634373</cx:pt>
          <cx:pt idx="2762">81.324242460164783</cx:pt>
          <cx:pt idx="2763">109.15501612381452</cx:pt>
          <cx:pt idx="2764">108.24919776756479</cx:pt>
          <cx:pt idx="2765">59.681549809009738</cx:pt>
          <cx:pt idx="2766">67.081812755577332</cx:pt>
          <cx:pt idx="2767">74.028631126412421</cx:pt>
          <cx:pt idx="2768">73.10274607690323</cx:pt>
          <cx:pt idx="2769">74.388845028685381</cx:pt>
          <cx:pt idx="2770">52.332910727620991</cx:pt>
          <cx:pt idx="2771">71.994388297979071</cx:pt>
          <cx:pt idx="2772">42.168317635451217</cx:pt>
          <cx:pt idx="2773">57.355315149083644</cx:pt>
          <cx:pt idx="2774">53.924588639381639</cx:pt>
          <cx:pt idx="2775">97.172951533141855</cx:pt>
          <cx:pt idx="2776">76.272594496589392</cx:pt>
          <cx:pt idx="2777">92.843645517461383</cx:pt>
          <cx:pt idx="2778">43.788939769908467</cx:pt>
          <cx:pt idx="2779">69.683259420860267</cx:pt>
          <cx:pt idx="2780">67.538330593541815</cx:pt>
          <cx:pt idx="2781">93.667067530838793</cx:pt>
          <cx:pt idx="2782">56.585775289049202</cx:pt>
          <cx:pt idx="2783">88.36837133593346</cx:pt>
          <cx:pt idx="2784">89.464377667181751</cx:pt>
          <cx:pt idx="2785">111.08731579229922</cx:pt>
          <cx:pt idx="2786">90.019938939690633</cx:pt>
          <cx:pt idx="2787">78.491053146784679</cx:pt>
          <cx:pt idx="2788">50.860616408897819</cx:pt>
          <cx:pt idx="2789">92.35842809038077</cx:pt>
          <cx:pt idx="2790">89.808752495203791</cx:pt>
          <cx:pt idx="2791">70.208072152281034</cx:pt>
          <cx:pt idx="2792">54.18096666929705</cx:pt>
          <cx:pt idx="2793">48.690373177529985</cx:pt>
          <cx:pt idx="2794">61.42789254741551</cx:pt>
          <cx:pt idx="2795">46.435320063005385</cx:pt>
          <cx:pt idx="2796">96.040770222958145</cx:pt>
          <cx:pt idx="2797">72.634844853272952</cx:pt>
          <cx:pt idx="2798">92.767222199898541</cx:pt>
          <cx:pt idx="2799">76.904773810409964</cx:pt>
          <cx:pt idx="2800">70.434134221605348</cx:pt>
          <cx:pt idx="2801">112.82921170829403</cx:pt>
          <cx:pt idx="2802">56.163118638460745</cx:pt>
          <cx:pt idx="2803">107.57226143307659</cx:pt>
          <cx:pt idx="2804">69.472092930037675</cx:pt>
          <cx:pt idx="2805">49.903273361183842</cx:pt>
          <cx:pt idx="2806">47.951673501276531</cx:pt>
          <cx:pt idx="2807">47.951673501276531</cx:pt>
          <cx:pt idx="2808">72.112845432883319</cx:pt>
          <cx:pt idx="2809">98.445526845956536</cx:pt>
          <cx:pt idx="2810">74.763355631348659</cx:pt>
          <cx:pt idx="2811">92.958147854491429</cx:pt>
          <cx:pt idx="2812">91.818773926573542</cx:pt>
          <cx:pt idx="2813">41.111903101061934</cx:pt>
          <cx:pt idx="2814">35.086473618436315</cx:pt>
          <cx:pt idx="2815">76.778804538362834</cx:pt>
          <cx:pt idx="2816">100.68128809387603</cx:pt>
          <cx:pt idx="2817">102.38476958677391</cx:pt>
          <cx:pt idx="2818">64.973585582249939</cx:pt>
          <cx:pt idx="2819">83.565048630876561</cx:pt>
          <cx:pt idx="2820">78.521797804268473</cx:pt>
          <cx:pt idx="2821">83.306626597053523</cx:pt>
          <cx:pt idx="2822">96.065276507588138</cx:pt>
          <cx:pt idx="2823">43.759526197482309</cx:pt>
          <cx:pt idx="2824">91.844552711664932</cx:pt>
          <cx:pt idx="2825">75.441876893827128</cx:pt>
          <cx:pt idx="2826">64.973585582249939</cx:pt>
          <cx:pt idx="2827">58.371008013889011</cx:pt>
          <cx:pt idx="2828">103.45030208866436</cx:pt>
          <cx:pt idx="2829">63.686723887361921</cx:pt>
          <cx:pt idx="2830">96.028514437692152</cx:pt>
          <cx:pt idx="2831">71.756817521653289</cx:pt>
          <cx:pt idx="2832">60.756531939174685</cx:pt>
          <cx:pt idx="2833">98.111182986023806</cx:pt>
          <cx:pt idx="2834">76.113629831743964</cx:pt>
          <cx:pt idx="2835">92.217433718954894</cx:pt>
          <cx:pt idx="2836">84.858002947091308</cx:pt>
          <cx:pt idx="2837">97.402433887689995</cx:pt>
          <cx:pt idx="2838">96.297735758330631</cx:pt>
          <cx:pt idx="2839">103.93362009528023</cx:pt>
          <cx:pt idx="2840">112.0393632904233</cx:pt>
          <cx:pt idx="2841">70.780346600502725</cx:pt>
          <cx:pt idx="2842">77.421970257497605</cx:pt>
          <cx:pt idx="2843">80.327396264387275</cx:pt>
          <cx:pt idx="2844">73.2191987061221</cx:pt>
          <cx:pt idx="2845">80.686064491838636</cx:pt>
          <cx:pt idx="2846">64.324138392948214</cx:pt>
          <cx:pt idx="2847">85.893321361875493</cx:pt>
          <cx:pt idx="2848">94.056919242958017</cx:pt>
          <cx:pt idx="2849">107.59382543611622</cx:pt>
          <cx:pt idx="2850">62.529028147482947</cx:pt>
          <cx:pt idx="2851">108.79371121675274</cx:pt>
          <cx:pt idx="2852">96.991348823300001</cx:pt>
          <cx:pt idx="2853">59.618873335448498</cx:pt>
          <cx:pt idx="2854">59.785848245368811</cx:pt>
          <cx:pt idx="2855">63.686723887361921</cx:pt>
          <cx:pt idx="2856">68.548629120862188</cx:pt>
          <cx:pt idx="2857">55.079301254618002</cx:pt>
          <cx:pt idx="2858">76.049939700693756</cx:pt>
          <cx:pt idx="2859">82.147024749009589</cx:pt>
          <cx:pt idx="2860">100.51846036660167</cx:pt>
          <cx:pt idx="2861">95.265183548911779</cx:pt>
          <cx:pt idx="2862">58.860962114288434</cx:pt>
          <cx:pt idx="2863">76.731506299305451</cx:pt>
          <cx:pt idx="2864">56.784763044023492</cx:pt>
          <cx:pt idx="2865">67.228275062046791</cx:pt>
          <cx:pt idx="2866">97.835579330488102</cx:pt>
          <cx:pt idx="2867">67.973369423110867</cx:pt>
          <cx:pt idx="2868">88.61026481672809</cx:pt>
          <cx:pt idx="2869">64.228013592871307</cx:pt>
          <cx:pt idx="2870">53.713815888152752</cx:pt>
          <cx:pt idx="2871">77.328222900153222</cx:pt>
          <cx:pt idx="2872">120.17967029661729</cx:pt>
          <cx:pt idx="2873">40.700033272540878</cx:pt>
          <cx:pt idx="2874">107.647714097204</cx:pt>
          <cx:pt idx="2875">82.584018470190415</cx:pt>
          <cx:pt idx="2876">73.11939487648722</cx:pt>
          <cx:pt idx="2877">64.36254350331383</cx:pt>
          <cx:pt idx="2878">109.69445375102632</cx:pt>
          <cx:pt idx="2879">60.221709177600516</cx:pt>
          <cx:pt idx="2880">64.36254350331383</cx:pt>
          <cx:pt idx="2881">102.76026004112232</cx:pt>
          <cx:pt idx="2882">76.920503713576991</cx:pt>
          <cx:pt idx="2883">77.686899291230546</cx:pt>
          <cx:pt idx="2884">85.893321361875493</cx:pt>
          <cx:pt idx="2885">72.197324564785006</cx:pt>
          <cx:pt idx="2886">80.820104707340064</cx:pt>
          <cx:pt idx="2887">67.429080986994478</cx:pt>
          <cx:pt idx="2888">91.46995956458737</cx:pt>
          <cx:pt idx="2889">64.03528127542674</cx:pt>
          <cx:pt idx="2890">76.034007827236607</cx:pt>
          <cx:pt idx="2891">98.671675804554283</cx:pt>
          <cx:pt idx="2892">65.011563154041653</cx:pt>
          <cx:pt idx="2893">68.009482421115706</cx:pt>
          <cx:pt idx="2894">100.32034010658626</cx:pt>
          <cx:pt idx="2895">106.6294562348582</cx:pt>
          <cx:pt idx="2896">77.171693557301907</cx:pt>
          <cx:pt idx="2897">33.076654975170015</cx:pt>
          <cx:pt idx="2898">37.920458690106805</cx:pt>
          <cx:pt idx="2899">108.24919776756479</cx:pt>
          <cx:pt idx="2900">62.904437457412278</cx:pt>
          <cx:pt idx="2901">37.260274839519539</cx:pt>
          <cx:pt idx="2902">79.966921929795475</cx:pt>
          <cx:pt idx="2903">78.828505010513538</cx:pt>
          <cx:pt idx="2904">36.479568606679244</cx:pt>
          <cx:pt idx="2905">67.864901642255205</cx:pt>
          <cx:pt idx="2906">68.351493503802288</cx:pt>
          <cx:pt idx="2907">79.453106787900154</cx:pt>
          <cx:pt idx="2908">58.349601913770819</cx:pt>
          <cx:pt idx="2909">90.728612360099589</cx:pt>
          <cx:pt idx="2910">61.569255462553315</cx:pt>
          <cx:pt idx="2911">75.168063710103624</cx:pt>
          <cx:pt idx="2912">66.083703886368127</cx:pt>
          <cx:pt idx="2913">81.633876891355342</cx:pt>
          <cx:pt idx="2914">98.90909765197064</cx:pt>
          <cx:pt idx="2915">58.776078709754479</cx:pt>
          <cx:pt idx="2916">74.600783633894608</cx:pt>
          <cx:pt idx="2917">56.40824295601</cx:pt>
          <cx:pt idx="2918">73.732444391533477</cx:pt>
          <cx:pt idx="2919">80.536837226260729</cx:pt>
          <cx:pt idx="2920">75.810567610516003</cx:pt>
          <cx:pt idx="2921">78.521797804268473</cx:pt>
          <cx:pt idx="2922">77.562353173679355</cx:pt>
          <cx:pt idx="2923">74.682119173589513</cx:pt>
          <cx:pt idx="2924">90.885251200152837</cx:pt>
          <cx:pt idx="2925">50.459970605041747</cx:pt>
          <cx:pt idx="2926">85.475296159354755</cx:pt>
          <cx:pt idx="2927">77.187362504382207</cx:pt>
          <cx:pt idx="2928">45.459248869539834</cx:pt>
          <cx:pt idx="2929">63.686723887361921</cx:pt>
          <cx:pt idx="2930">46.35254282368313</cx:pt>
          <cx:pt idx="2931">63.608977507254394</cx:pt>
          <cx:pt idx="2932">72.567726125402729</cx:pt>
          <cx:pt idx="2933">83.306626597053523</cx:pt>
          <cx:pt idx="2934">81.368556935566886</cx:pt>
          <cx:pt idx="2935">45.515645283467762</cx:pt>
          <cx:pt idx="2936">89.808752495203791</cx:pt>
          <cx:pt idx="2937">86.322891848635891</cx:pt>
          <cx:pt idx="2938">80.536837226260729</cx:pt>
          <cx:pt idx="2939">106.3786307274205</cx:pt>
          <cx:pt idx="2940">75.457948896688833</cx:pt>
          <cx:pt idx="2941">95.067073296101753</cx:pt>
          <cx:pt idx="2942">103.00972918409869</cx:pt>
          <cx:pt idx="2943">26.509483525028418</cx:pt>
          <cx:pt idx="2944">77.171693557301907</cx:pt>
          <cx:pt idx="2945">77.935322317253025</cx:pt>
          <cx:pt idx="2946">73.385200893327564</cx:pt>
          <cx:pt idx="2947">72.231085267979992</cx:pt>
          <cx:pt idx="2948">78.828505010513538</cx:pt>
          <cx:pt idx="2949">40.412199633141356</cx:pt>
          <cx:pt idx="2950">75.006473956848779</cx:pt>
          <cx:pt idx="2951">74.372514042277217</cx:pt>
          <cx:pt idx="2952">96.273296149010889</cx:pt>
          <cx:pt idx="2953">96.273296149010889</cx:pt>
          <cx:pt idx="2954">108.72981068763006</cx:pt>
          <cx:pt idx="2955">52.956868156017137</cx:pt>
          <cx:pt idx="2956">49.15879239326938</cx:pt>
          <cx:pt idx="2957">92.371233745914623</cx:pt>
          <cx:pt idx="2958">66.176827497632615</cx:pt>
          <cx:pt idx="2959">100.51846036660167</cx:pt>
          <cx:pt idx="2960">51.3565698832886</cx:pt>
          <cx:pt idx="2961">60.035342603169646</cx:pt>
          <cx:pt idx="2962">95.067073296101753</cx:pt>
          <cx:pt idx="2963">80.192431442650062</cx:pt>
          <cx:pt idx="2964">76.731506299305451</cx:pt>
          <cx:pt idx="2965">92.217433718954894</cx:pt>
          <cx:pt idx="2966">49.775791523356148</cx:pt>
          <cx:pt idx="2967">73.401778002421437</cx:pt>
          <cx:pt idx="2968">67.356137982746134</cx:pt>
          <cx:pt idx="2969">58.178037980829011</cx:pt>
          <cx:pt idx="2970">64.916572761996207</cx:pt>
          <cx:pt idx="2971">92.371233745914623</cx:pt>
          <cx:pt idx="2972">101.07549543900529</cx:pt>
          <cx:pt idx="2973">77.531181594751843</cx:pt>
          <cx:pt idx="2974">60.551452814519749</cx:pt>
          <cx:pt idx="2975">54.204207146155163</cx:pt>
          <cx:pt idx="2976">56.828877528506432</cx:pt>
          <cx:pt idx="2977">87.746789309954906</cx:pt>
          <cx:pt idx="2978">73.682950319723801</cx:pt>
          <cx:pt idx="2979">65.672208702610462</cx:pt>
          <cx:pt idx="2980">64.973585582249939</cx:pt>
          <cx:pt idx="2981">87.665347837578423</cx:pt>
          <cx:pt idx="2982">52.16350990841304</cx:pt>
          <cx:pt idx="2983">78.151966436492501</cx:pt>
          <cx:pt idx="2984">105.09221448056753</cx:pt>
          <cx:pt idx="2985">59.577048280229285</cx:pt>
          <cx:pt idx="2986">67.719976060684317</cx:pt>
          <cx:pt idx="2987">73.401778002421437</cx:pt>
          <cx:pt idx="2988">73.913605287003705</cx:pt>
          <cx:pt idx="2989">49.673545832565154</cx:pt>
          <cx:pt idx="2990">65.011563154041653</cx:pt>
          <cx:pt idx="2991">64.973585582249939</cx:pt>
          <cx:pt idx="2992">66.603325703396607</cx:pt>
          <cx:pt idx="2993">68.351493503802288</cx:pt>
          <cx:pt idx="2994">66.399729731790643</cx:pt>
          <cx:pt idx="2995">83.162668970412128</cx:pt>
          <cx:pt idx="2996">76.731506299305451</cx:pt>
          <cx:pt idx="2997">63.977335348429015</cx:pt>
          <cx:pt idx="2998">101.13332093491061</cx:pt>
          <cx:pt idx="2999">47.47009349680382</cx:pt>
          <cx:pt idx="3000">50.459970605041747</cx:pt>
          <cx:pt idx="3001">50.860616408897819</cx:pt>
          <cx:pt idx="3002">69.876202367913322</cx:pt>
          <cx:pt idx="3003">81.516076586323408</cx:pt>
          <cx:pt idx="3004">58.135059083536369</cx:pt>
          <cx:pt idx="3005">36.371694476534621</cx:pt>
          <cx:pt idx="3006">93.515665598089555</cx:pt>
          <cx:pt idx="3007">82.394974027138048</cx:pt>
          <cx:pt idx="3008">69.472092930037675</cx:pt>
          <cx:pt idx="3009">95.499838230884407</cx:pt>
          <cx:pt idx="3010">89.011778238637291</cx:pt>
          <cx:pt idx="3011">71.244751338918419</cx:pt>
          <cx:pt idx="3012">80.864729374075324</cx:pt>
          <cx:pt idx="3013">59.009181568244216</cx:pt>
          <cx:pt idx="3014">79.78599926856343</cx:pt>
          <cx:pt idx="3015">83.736832466191075</cx:pt>
          <cx:pt idx="3016">79.34685779796564</cx:pt>
          <cx:pt idx="3017">79.34685779796564</cx:pt>
          <cx:pt idx="3018">35.347582270166953</cx:pt>
          <cx:pt idx="3019">87.895878306981416</cx:pt>
          <cx:pt idx="3020">99.993058818547723</cx:pt>
          <cx:pt idx="3021">71.021572959661455</cx:pt>
          <cx:pt idx="3022">80.939042463784972</cx:pt>
          <cx:pt idx="3023">72.028255433940046</cx:pt>
          <cx:pt idx="3024">61.265890205691065</cx:pt>
          <cx:pt idx="3025">76.177260302777455</cx:pt>
          <cx:pt idx="3026">105.83104058984958</cx:pt>
          <cx:pt idx="3027">70.503528782513754</cx:pt>
          <cx:pt idx="3028">66.083703886368127</cx:pt>
          <cx:pt idx="3029">95.499838230884407</cx:pt>
          <cx:pt idx="3030">80.387299024462507</cx:pt>
          <cx:pt idx="3031">73.11939487648722</cx:pt>
          <cx:pt idx="3032">65.049515999783424</cx:pt>
          <cx:pt idx="3033">78.828505010513538</cx:pt>
          <cx:pt idx="3034">68.009482421115706</cx:pt>
          <cx:pt idx="3035">70.503528782513754</cx:pt>
          <cx:pt idx="3036">67.774363710123225</cx:pt>
          <cx:pt idx="3037">80.387299024462507</cx:pt>
          <cx:pt idx="3038">44.690227881858888</cx:pt>
          <cx:pt idx="3039">54.204207146155163</cx:pt>
          <cx:pt idx="3040">81.368556935566886</cx:pt>
          <cx:pt idx="3041">50.030396503288657</cx:pt>
          <cx:pt idx="3042">59.241265280069776</cx:pt>
          <cx:pt idx="3043">26.509483525028418</cx:pt>
          <cx:pt idx="3044">69.348580539461636</cx:pt>
          <cx:pt idx="3045">51.920447393576282</cx:pt>
          <cx:pt idx="3046">72.112845432883319</cx:pt>
          <cx:pt idx="3047">56.585775289049202</cx:pt>
          <cx:pt idx="3048">79.225234625882649</cx:pt>
          <cx:pt idx="3049">87.950022027086959</cx:pt>
          <cx:pt idx="3050">97.30588409409107</cx:pt>
          <cx:pt idx="3051">108.21707114781871</cx:pt>
          <cx:pt idx="3052">92.114739716995345</cx:pt>
          <cx:pt idx="3053">78.04372866565997</cx:pt>
          <cx:pt idx="3054">72.869215758162184</cx:pt>
          <cx:pt idx="3055">55.329756782067406</cx:pt>
          <cx:pt idx="3056">28.127721881266282</cx:pt>
          <cx:pt idx="3057">80.027127519312288</cx:pt>
          <cx:pt idx="3058">86.239936865851604</cx:pt>
          <cx:pt idx="3059">69.630534892692665</cx:pt>
          <cx:pt idx="3060">52.236184699825301</cx:pt>
          <cx:pt idx="3061">103.00972918409869</cx:pt>
          <cx:pt idx="3062">55.216069533261255</cx:pt>
          <cx:pt idx="3063">93.943924197118861</cx:pt>
          <cx:pt idx="3064">75.490081403460209</cx:pt>
          <cx:pt idx="3065">84.575740521086416</cx:pt>
          <cx:pt idx="3066">51.3565698832886</cx:pt>
          <cx:pt idx="3067">95.746143328416437</cx:pt>
          <cx:pt idx="3068">112.82921170829403</cx:pt>
          <cx:pt idx="3069">89.795534783834341</cx:pt>
          <cx:pt idx="3070">56.894978065619888</cx:pt>
          <cx:pt idx="3071">83.306626597053523</cx:pt>
          <cx:pt idx="3072">97.330031664279176</cx:pt>
          <cx:pt idx="3073">44.747690989754652</cx:pt>
          <cx:pt idx="3074">57.136620601973092</cx:pt>
          <cx:pt idx="3075">76.747276008901167</cx:pt>
          <cx:pt idx="3076">103.68665881486469</cx:pt>
          <cx:pt idx="3077">94.930602236944523</cx:pt>
          <cx:pt idx="3078">51.94481027846988</cx:pt>
          <cx:pt idx="3079">94.544807481125659</cx:pt>
          <cx:pt idx="3080">96.273296149010889</cx:pt>
          <cx:pt idx="3081">103.45030208866436</cx:pt>
          <cx:pt idx="3082">33.473323211285958</cx:pt>
          <cx:pt idx="3083">73.418350921953319</cx:pt>
          <cx:pt idx="3084">68.351493503802288</cx:pt>
          <cx:pt idx="3085">77.577933697792957</cx:pt>
          <cx:pt idx="3086">69.207121826726961</cx:pt>
          <cx:pt idx="3087">87.092858261504688</cx:pt>
          <cx:pt idx="3088">71.450070409483345</cx:pt>
          <cx:pt idx="3089">88.220180195096731</cx:pt>
          <cx:pt idx="3090">39.633451765591104</cx:pt>
          <cx:pt idx="3091">84.519160911182482</cx:pt>
          <cx:pt idx="3092">95.499838230884407</cx:pt>
          <cx:pt idx="3093">59.493300066071328</cx:pt>
          <cx:pt idx="3094">87.420511356907227</cx:pt>
          <cx:pt idx="3095">56.363762884613685</cx:pt>
          <cx:pt idx="3096">106.02854096806571</cx:pt>
          <cx:pt idx="3097">69.207121826726961</cx:pt>
          <cx:pt idx="3098">104.05685268357477</cx:pt>
          <cx:pt idx="3099">45.459248869539834</cx:pt>
          <cx:pt idx="3100">51.676119453005285</cx:pt>
          <cx:pt idx="3101">75.506141912610317</cx:pt>
          <cx:pt idx="3102">89.49092098243635</cx:pt>
          <cx:pt idx="3103">71.858741159109968</cx:pt>
          <cx:pt idx="3104">64.916572761996207</cx:pt>
          <cx:pt idx="3105">67.629221425628174</cx:pt>
          <cx:pt idx="3106">101.56007559018794</cx:pt>
          <cx:pt idx="3107">100.09838801002371</cx:pt>
          <cx:pt idx="3108">79.513748998793105</cx:pt>
          <cx:pt idx="3109">96.273296149010889</cx:pt>
          <cx:pt idx="3110">96.273296149010889</cx:pt>
          <cx:pt idx="3111">53.737280315872432</cx:pt>
          <cx:pt idx="3112">80.027127519312288</cx:pt>
          <cx:pt idx="3113">65.446539560950598</cx:pt>
          <cx:pt idx="3114">33.196194080572134</cx:pt>
          <cx:pt idx="3115">104.3697946999422</cx:pt>
          <cx:pt idx="3116">111.6058717239553</cx:pt>
          <cx:pt idx="3117">57.333487374534073</cx:pt>
          <cx:pt idx="3118">63.002815353595579</cx:pt>
          <cx:pt idx="3119">115.68984281051316</cx:pt>
          <cx:pt idx="3120">83.565048630876561</cx:pt>
          <cx:pt idx="3121">112.42994263611752</cx:pt>
          <cx:pt idx="3122">86.239936865851604</cx:pt>
          <cx:pt idx="3123">87.284157305675024</cx:pt>
          <cx:pt idx="3124">76.794563363018753</cx:pt>
          <cx:pt idx="3125">115.00222701902946</cx:pt>
          <cx:pt idx="3126">72.349108942574617</cx:pt>
          <cx:pt idx="3127">65.915711359146556</cx:pt>
          <cx:pt idx="3128">75.506141912610317</cx:pt>
          <cx:pt idx="3129">74.665860003292465</cx:pt>
          <cx:pt idx="3130">61.89102154073673</cx:pt>
          <cx:pt idx="3131">67.756239910419865</cx:pt>
          <cx:pt idx="3132">50.459970605041747</cx:pt>
          <cx:pt idx="3133">55.48848506490387</cx:pt>
          <cx:pt idx="3134">35.347582270166953</cx:pt>
          <cx:pt idx="3135">52.549824144538391</cx:pt>
          <cx:pt idx="3136">56.828877528506432</cx:pt>
          <cx:pt idx="3137">78.644641666057879</cx:pt>
          <cx:pt idx="3138">63.061760029609822</cx:pt>
          <cx:pt idx="3139">111.6058717239553</cx:pt>
          <cx:pt idx="3140">94.157231074296817</cx:pt>
          <cx:pt idx="3141">112.46071254600966</cx:pt>
          <cx:pt idx="3142">91.171635978514587</cx:pt>
          <cx:pt idx="3143">102.33914992577427</cx:pt>
          <cx:pt idx="3144">65.990433616111275</cx:pt>
          <cx:pt idx="3145">92.499180528481304</cx:pt>
          <cx:pt idx="3146">64.973585582249939</cx:pt>
          <cx:pt idx="3147">81.633876891355342</cx:pt>
          <cx:pt idx="3148">109.05950819583545</cx:pt>
          <cx:pt idx="3149">44.081890504968825</cx:pt>
          <cx:pt idx="3150">51.847282740129948</cx:pt>
          <cx:pt idx="3151">47.335362290720845</cx:pt>
          <cx:pt idx="3152">63.140257573080255</cx:pt>
          <cx:pt idx="3153">78.828505010513538</cx:pt>
          <cx:pt idx="3154">67.774363710123225</cx:pt>
          <cx:pt idx="3155">62.548849116690413</cx:pt>
          <cx:pt idx="3156">88.139230529389906</cx:pt>
          <cx:pt idx="3157">95.499838230884407</cx:pt>
          <cx:pt idx="3158">64.973585582249939</cx:pt>
          <cx:pt idx="3159">93.401932727500622</cx:pt>
          <cx:pt idx="3160">87.665347837578423</cx:pt>
          <cx:pt idx="3161">35.606612787938836</cx:pt>
          <cx:pt idx="3162">55.96167581503385</cx:pt>
          <cx:pt idx="3163">73.682950319723801</cx:pt>
          <cx:pt idx="3164">107.76616201773703</cx:pt>
          <cx:pt idx="3165">55.96167581503385</cx:pt>
          <cx:pt idx="3166">60.756531939174685</cx:pt>
          <cx:pt idx="3167">87.665347837578423</cx:pt>
          <cx:pt idx="3168">75.842532800637514</cx:pt>
          <cx:pt idx="3169">85.349439740942827</cx:pt>
          <cx:pt idx="3170">56.894978065619888</cx:pt>
          <cx:pt idx="3171">93.008986834301155</cx:pt>
          <cx:pt idx="3172">56.163118638460745</cx:pt>
          <cx:pt idx="3173">55.193300917247143</cx:pt>
          <cx:pt idx="3174">81.220736463277746</cx:pt>
          <cx:pt idx="3175">66.120970892914997</cx:pt>
          <cx:pt idx="3176">109.62059086169931</cx:pt>
          <cx:pt idx="3177">97.24548559538826</cx:pt>
          <cx:pt idx="3178">54.343418750725938</cx:pt>
          <cx:pt idx="3179">99.252222219146773</cx:pt>
          <cx:pt idx="3180">47.416251645626126</cx:pt>
          <cx:pt idx="3181">111.90539016132573</cx:pt>
          <cx:pt idx="3182">121.26810095986094</cx:pt>
          <cx:pt idx="3183">109.70500100511401</cx:pt>
          <cx:pt idx="3184">33.076654975170015</cx:pt>
          <cx:pt idx="3185">56.386007787966143</cx:pt>
          <cx:pt idx="3186">51.3565698832886</cx:pt>
          <cx:pt idx="3187">65.822175425161561</cx:pt>
          <cx:pt idx="3188">84.73111560071635</cx:pt>
          <cx:pt idx="3189">62.548849116690413</cx:pt>
          <cx:pt idx="3190">74.600783633894608</cx:pt>
          <cx:pt idx="3191">80.492008498541011</cx:pt>
          <cx:pt idx="3192">118.67545728637255</cx:pt>
          <cx:pt idx="3193">63.744964327325334</cx:pt>
          <cx:pt idx="3194">91.90896406419499</cx:pt>
          <cx:pt idx="3195">98.802337431760122</cx:pt>
          <cx:pt idx="3196">38.635852002350944</cx:pt>
          <cx:pt idx="3197">88.044683441630468</cx:pt>
          <cx:pt idx="3198">90.506184906501474</cx:pt>
          <cx:pt idx="3199">77.811221957116857</cx:pt>
          <cx:pt idx="3200">83.263468660164122</cx:pt>
          <cx:pt idx="3201">74.600783633894608</cx:pt>
          <cx:pt idx="3202">102.64663873606085</cx:pt>
          <cx:pt idx="3203">48.506861343050943</cx:pt>
          <cx:pt idx="3204">96.748614022459662</cx:pt>
          <cx:pt idx="3205">54.366582281456033</cx:pt>
          <cx:pt idx="3206">58.371008013889011</cx:pt>
          <cx:pt idx="3207">88.97171860731811</cx:pt>
          <cx:pt idx="3208">24.003932614705406</cx:pt>
          <cx:pt idx="3209">64.07387944322771</cx:pt>
          <cx:pt idx="3210">63.744964327325334</cx:pt>
          <cx:pt idx="3211">88.125730787166916</cx:pt>
          <cx:pt idx="3212">103.49536939231551</cx:pt>
          <cx:pt idx="3213">64.973585582249939</cx:pt>
          <cx:pt idx="3214">81.633876891355342</cx:pt>
          <cx:pt idx="3215">65.690975432350712</cx:pt>
          <cx:pt idx="3216">100.20359233817588</cx:pt>
          <cx:pt idx="3217">83.018430924024699</cx:pt>
          <cx:pt idx="3218">79.011888628679799</cx:pt>
          <cx:pt idx="3219">67.774363710123225</cx:pt>
          <cx:pt idx="3220">65.484211336160243</cx:pt>
          <cx:pt idx="3221">69.13627116596048</cx:pt>
          <cx:pt idx="3222">76.920503713576991</cx:pt>
          <cx:pt idx="3223">57.638241141051722</cx:pt>
          <cx:pt idx="3224">76.431188776037956</cx:pt>
          <cx:pt idx="3225">115.87837621909284</cx:pt>
          <cx:pt idx="3226">94.967843529638699</cx:pt>
          <cx:pt idx="3227">64.015972462725131</cx:pt>
          <cx:pt idx="3228">33.747990495987821</cx:pt>
          <cx:pt idx="3229">84.462538713079965</cx:pt>
          <cx:pt idx="3230">76.636811662326835</cx:pt>
          <cx:pt idx="3231">41.269117047448347</cx:pt>
          <cx:pt idx="3232">83.263468660164122</cx:pt>
          <cx:pt idx="3233">87.379630263447808</cx:pt>
          <cx:pt idx="3234">77.919821890652969</cx:pt>
          <cx:pt idx="3235">61.184709954783564</cx:pt>
          <cx:pt idx="3236">76.399499432303813</cx:pt>
          <cx:pt idx="3237">73.401778002421437</cx:pt>
          <cx:pt idx="3238">69.507337138947193</cx:pt>
          <cx:pt idx="3239">73.401778002421437</cx:pt>
          <cx:pt idx="3240">50.835678266779183</cx:pt>
          <cx:pt idx="3241">99.723313992694472</cx:pt>
          <cx:pt idx="3242">115.87837621909284</cx:pt>
          <cx:pt idx="3243">72.045182323132977</cx:pt>
          <cx:pt idx="3244">78.275461285882642</cx:pt>
          <cx:pt idx="3245">46.380153311811775</cx:pt>
          <cx:pt idx="3246">51.009962299966872</cx:pt>
          <cx:pt idx="3247">61.184709954783564</cx:pt>
          <cx:pt idx="3248">86.322891848635891</cx:pt>
          <cx:pt idx="3249">81.368556935566886</cx:pt>
          <cx:pt idx="3250">61.830832391677284</cx:pt>
          <cx:pt idx="3251">95.954942678951525</cx:pt>
          <cx:pt idx="3252">67.756239910419865</cx:pt>
          <cx:pt idx="3253">87.161233544673067</cx:pt>
          <cx:pt idx="3254">55.939243586956266</cx:pt>
          <cx:pt idx="3255">71.124675683525268</cx:pt>
          <cx:pt idx="3256">41.269117047448347</cx:pt>
          <cx:pt idx="3257">87.678927324210306</cx:pt>
          <cx:pt idx="3258">59.451376760213016</cx:pt>
          <cx:pt idx="3259">105.62211544225329</cx:pt>
          <cx:pt idx="3260">52.21197220649983</cx:pt>
          <cx:pt idx="3261">59.451376760213016</cx:pt>
          <cx:pt idx="3262">103.7091372728421</cx:pt>
          <cx:pt idx="3263">61.468318882389021</cx:pt>
          <cx:pt idx="3264">93.704874968850234</cx:pt>
          <cx:pt idx="3265">68.081644242519445</cx:pt>
          <cx:pt idx="3266">78.767270709633578</cx:pt>
          <cx:pt idx="3267">69.665689533358517</cx:pt>
          <cx:pt idx="3268">84.660530283658119</cx:pt>
          <cx:pt idx="3269">86.612531140302764</cx:pt>
          <cx:pt idx="3270">86.460951359621632</cx:pt>
          <cx:pt idx="3271">93.008986834301155</cx:pt>
          <cx:pt idx="3272">61.184709954783564</cx:pt>
          <cx:pt idx="3273">44.747690989754652</cx:pt>
          <cx:pt idx="3274">112.10113600113135</cx:pt>
          <cx:pt idx="3275">77.780162176405426</cx:pt>
          <cx:pt idx="3276">58.563271752219734</cx:pt>
          <cx:pt idx="3277">95.499838230884407</cx:pt>
          <cx:pt idx="3278">102.64663873606085</cx:pt>
          <cx:pt idx="3279">81.368556935566886</cx:pt>
          <cx:pt idx="3280">80.027127519312288</cx:pt>
          <cx:pt idx="3281">83.565048630876561</cx:pt>
          <cx:pt idx="3282">101.29503423101269</cx:pt>
          <cx:pt idx="3283">101.49100964823992</cx:pt>
          <cx:pt idx="3284">37.260274839519539</cx:pt>
          <cx:pt idx="3285">72.045182323132977</cx:pt>
          <cx:pt idx="3286">95.499838230884407</cx:pt>
          <cx:pt idx="3287">70.607477670295452</cx:pt>
          <cx:pt idx="3288">84.448376498366585</cx:pt>
          <cx:pt idx="3289">90.44064788382444</cx:pt>
          <cx:pt idx="3290">77.281301411825709</cx:pt>
          <cx:pt idx="3291">66.621799999368221</cx:pt>
          <cx:pt idx="3292">90.663256270244631</cx:pt>
          <cx:pt idx="3293">84.278221329560864</cx:pt>
          <cx:pt idx="3294">75.858509736802787</cx:pt>
          <cx:pt idx="3295">55.465840438473606</cx:pt>
          <cx:pt idx="3296">65.690975432350712</cx:pt>
          <cx:pt idx="3297">45.964077666692624</cx:pt>
          <cx:pt idx="3298">66.510868304991988</cx:pt>
          <cx:pt idx="3299">83.565048630876561</cx:pt>
          <cx:pt idx="3300">103.05501399631801</cx:pt>
          <cx:pt idx="3301">55.465840438473606</cx:pt>
          <cx:pt idx="3302">103.63043859067871</cx:pt>
          <cx:pt idx="3303">98.111182986023806</cx:pt>
          <cx:pt idx="3304">62.409955068222395</cx:pt>
          <cx:pt idx="3305">72.399624626062902</cx:pt>
          <cx:pt idx="3306">56.872954029581692</cx:pt>
          <cx:pt idx="3307">74.405172001422002</cx:pt>
          <cx:pt idx="3308">96.663494504354532</cx:pt>
          <cx:pt idx="3309">56.828877528506432</cx:pt>
          <cx:pt idx="3310">68.423252592574656</cx:pt>
          <cx:pt idx="3311">106.41138496666946</cx:pt>
          <cx:pt idx="3312">117.56955953119083</cx:pt>
          <cx:pt idx="3313">49.673545832565154</cx:pt>
          <cx:pt idx="3314">71.450070409483345</cx:pt>
          <cx:pt idx="3315">97.799566464709784</cx:pt>
          <cx:pt idx="3316">43.31568919370455</cx:pt>
          <cx:pt idx="3317">83.922486008187747</cx:pt>
          <cx:pt idx="3318">64.324138392948214</cx:pt>
          <cx:pt idx="3319">53.14722466800054</cx:pt>
          <cx:pt idx="3320">80.477059361934039</cx:pt>
          <cx:pt idx="3321">88.220180195096731</cx:pt>
          <cx:pt idx="3322">66.418267240909074</cx:pt>
          <cx:pt idx="3323">97.233400820520998</cx:pt>
          <cx:pt idx="3324">63.081394618844939</cx:pt>
          <cx:pt idx="3325">95.029875813849884</cx:pt>
          <cx:pt idx="3326">96.43202884842637</cx:pt>
          <cx:pt idx="3327">75.538251455517951</cx:pt>
          <cx:pt idx="3328">66.732525915515978</cx:pt>
          <cx:pt idx="3329">71.398802547277185</cx:pt>
          <cx:pt idx="3330">115.62029546465759</cx:pt>
          <cx:pt idx="3331">41.300481213110913</cx:pt>
          <cx:pt idx="3332">55.01077569549048</cx:pt>
          <cx:pt idx="3333">45.459248869539834</cx:pt>
          <cx:pt idx="3334">98.123145958744942</cx:pt>
          <cx:pt idx="3335">91.792986990938672</cx:pt>
          <cx:pt idx="3336">83.407230920767347</cx:pt>
          <cx:pt idx="3337">115.7692676287909</cx:pt>
          <cx:pt idx="3338">75.377550491264671</cx:pt>
          <cx:pt idx="3339">74.519348664890515</cx:pt>
          <cx:pt idx="3340">42.95699233104483</cx:pt>
          <cx:pt idx="3341">85.97665234651457</cx:pt>
          <cx:pt idx="3342">94.519856568535999</cx:pt>
          <cx:pt idx="3343">92.114739716995345</cx:pt>
          <cx:pt idx="3344">93.085186682319474</cx:pt>
          <cx:pt idx="3345">50.760782574637041</cx:pt>
          <cx:pt idx="3346">96.748614022459662</cx:pt>
          <cx:pt idx="3347">99.452743731259389</cx:pt>
          <cx:pt idx="3348">72.349108942574617</cx:pt>
          <cx:pt idx="3349">85.503235980637484</cx:pt>
          <cx:pt idx="3350">79.225234625882649</cx:pt>
          <cx:pt idx="3351">109.27161996170454</cx:pt>
          <cx:pt idx="3352">62.370207770133113</cx:pt>
          <cx:pt idx="3353">103.31496702781585</cx:pt>
          <cx:pt idx="3354">79.966921929795475</cx:pt>
          <cx:pt idx="3355">97.378306555671443</cx:pt>
          <cx:pt idx="3356">67.919159714513853</cx:pt>
          <cx:pt idx="3357">89.623504904336698</cx:pt>
          <cx:pt idx="3358">95.746143328416437</cx:pt>
          <cx:pt idx="3359">72.986085450589172</cx:pt>
          <cx:pt idx="3360">114.33006282437124</cx:pt>
          <cx:pt idx="3361">52.813602095249138</cx:pt>
          <cx:pt idx="3362">63.608977507254394</cx:pt>
          <cx:pt idx="3363">97.583174563140275</cx:pt>
          <cx:pt idx="3364">54.343418750725938</cx:pt>
          <cx:pt idx="3365">53.28949808786539</cx:pt>
          <cx:pt idx="3366">78.920256561079924</cx:pt>
          <cx:pt idx="3367">88.125730787166916</cx:pt>
          <cx:pt idx="3368">68.081644242519445</cx:pt>
          <cx:pt idx="3369">75.393637855833759</cx:pt>
          <cx:pt idx="3370">55.87188694221215</cx:pt>
          <cx:pt idx="3371">43.523431533591278</cx:pt>
          <cx:pt idx="3372">103.7091372728421</cx:pt>
          <cx:pt idx="3373">70.068551657951147</cx:pt>
          <cx:pt idx="3374">50.685764539540074</cx:pt>
          <cx:pt idx="3375">84.064983081613946</cx:pt>
          <cx:pt idx="3376">47.577575760507877</cx:pt>
          <cx:pt idx="3377">60.756531939174685</cx:pt>
          <cx:pt idx="3378">103.68665881486469</cx:pt>
          <cx:pt idx="3379">88.811276775297301</cx:pt>
          <cx:pt idx="3380">81.368556935566886</cx:pt>
          <cx:pt idx="3381">73.451484204468372</cx:pt>
          <cx:pt idx="3382">85.586993944684892</cx:pt>
          <cx:pt idx="3383">95.364064816668474</cx:pt>
          <cx:pt idx="3384">59.304385633955093</cx:pt>
          <cx:pt idx="3385">35.086473618436315</cx:pt>
          <cx:pt idx="3386">58.584591112464388</cx:pt>
          <cx:pt idx="3387">57.703313013096029</cx:pt>
          <cx:pt idx="3388">72.718645789746105</cx:pt>
          <cx:pt idx="3389">78.78258428925399</cx:pt>
          <cx:pt idx="3390">59.199143470973986</cx:pt>
          <cx:pt idx="3391">54.204207146155163</cx:pt>
          <cx:pt idx="3392">75.618458494722077</cx:pt>
          <cx:pt idx="3393">62.845328356982009</cx:pt>
          <cx:pt idx="3394">86.378145420833206</cx:pt>
          <cx:pt idx="3395">63.783758362200984</cx:pt>
          <cx:pt idx="3396">25.580707299366868</cx:pt>
          <cx:pt idx="3397">77.780162176405426</cx:pt>
          <cx:pt idx="3398">104.41441428408611</cx:pt>
          <cx:pt idx="3399">63.667297211662628</cx:pt>
          <cx:pt idx="3400">83.450305361819858</cx:pt>
          <cx:pt idx="3401">55.193300917247143</cx:pt>
          <cx:pt idx="3402">56.430468400954261</cx:pt>
          <cx:pt idx="3403">86.419559539738898</cx:pt>
          <cx:pt idx="3404">54.689730454360436</cx:pt>
          <cx:pt idx="3405">72.180437587776751</cx:pt>
          <cx:pt idx="3406">57.070830741656756</cx:pt>
          <cx:pt idx="3407">98.087252105526076</cx:pt>
          <cx:pt idx="3408">70.120908210487784</cx:pt>
          <cx:pt idx="3409">70.068551657951147</cx:pt>
          <cx:pt idx="3410">84.519160911182482</cx:pt>
          <cx:pt idx="3411">97.354172483002415</cx:pt>
          <cx:pt idx="3412">88.098724322725843</cx:pt>
          <cx:pt idx="3413">60.756531939174685</cx:pt>
          <cx:pt idx="3414">68.620157975243643</cx:pt>
          <cx:pt idx="3415">75.329265304931909</cx:pt>
          <cx:pt idx="3416">62.449674192377067</cx:pt>
          <cx:pt idx="3417">83.018430924024699</cx:pt>
          <cx:pt idx="3418">76.857562450238134</cx:pt>
          <cx:pt idx="3419">37.644024345546029</cx:pt>
          <cx:pt idx="3420">68.387383561731951</cx:pt>
          <cx:pt idx="3421">42.260142673391826</cx:pt>
          <cx:pt idx="3422">62.091182968077149</cx:pt>
          <cx:pt idx="3423">60.510344171022503</cx:pt>
          <cx:pt idx="3424">67.136777922666838</cx:pt>
          <cx:pt idx="3425">65.295609970891931</cx:pt>
          <cx:pt idx="3426">64.477605835086564</cx:pt>
          <cx:pt idx="3427">22.309185218569716</cx:pt>
          <cx:pt idx="3428">68.691603631828812</cx:pt>
          <cx:pt idx="3429">53.384113804899563</cx:pt>
          <cx:pt idx="3430">108.36690332718477</cx:pt>
          <cx:pt idx="3431">99.864152951093402</cx:pt>
          <cx:pt idx="3432">95.499838230884407</cx:pt>
          <cx:pt idx="3433">90.963456791635068</cx:pt>
          <cx:pt idx="3434">80.715872795466197</cx:pt>
          <cx:pt idx="3435">72.835785866925605</cx:pt>
          <cx:pt idx="3436">50.308818940391561</cx:pt>
          <cx:pt idx="3437">49.003201674727343</cx:pt>
          <cx:pt idx="3438">65.690975432350712</cx:pt>
          <cx:pt idx="3439">57.442534147998281</cx:pt>
          <cx:pt idx="3440">95.104254387505037</cx:pt>
          <cx:pt idx="3441">59.009181568244216</cx:pt>
          <cx:pt idx="3442">93.881082972456312</cx:pt>
          <cx:pt idx="3443">64.973585582249939</cx:pt>
          <cx:pt idx="3444">108.0562761685147</cx:pt>
          <cx:pt idx="3445">82.190841536031442</cx:pt>
          <cx:pt idx="3446">65.690975432350712</cx:pt>
          <cx:pt idx="3447">100.70452495618093</cx:pt>
          <cx:pt idx="3448">73.335444398267143</cx:pt>
          <cx:pt idx="3449">75.6825555705055</cx:pt>
          <cx:pt idx="3450">72.399624626062902</cx:pt>
          <cx:pt idx="3451">86.378145420833206</cx:pt>
          <cx:pt idx="3452">78.996624895915801</cx:pt>
          <cx:pt idx="3453">64.973585582249939</cx:pt>
          <cx:pt idx="3454">62.071199165586776</cx:pt>
          <cx:pt idx="3455">79.042406176462109</cx:pt>
          <cx:pt idx="3456">68.709452078805455</cx:pt>
          <cx:pt idx="3457">78.136514190406388</cx:pt>
          <cx:pt idx="3458">59.388430095289607</cx:pt>
          <cx:pt idx="3459">74.143457205638967</cx:pt>
          <cx:pt idx="3460">32.593752997887009</cx:pt>
          <cx:pt idx="3461">65.953084294840323</cx:pt>
          <cx:pt idx="3462">78.705982972799006</cx:pt>
          <cx:pt idx="3463">56.828877528506432</cx:pt>
          <cx:pt idx="3464">78.966087502364175</cx:pt>
          <cx:pt idx="3465">53.265815073537667</cx:pt>
          <cx:pt idx="3466">77.343856305680291</cx:pt>
          <cx:pt idx="3467">104.7928150761537</cx:pt>
          <cx:pt idx="3468">72.668378205062993</cx:pt>
          <cx:pt idx="3469">68.333540578624209</cx:pt>
          <cx:pt idx="3470">104.82612935783723</cx:pt>
          <cx:pt idx="3471">60.05608177143683</cx:pt>
          <cx:pt idx="3472">73.567319167068291</cx:pt>
          <cx:pt idx="3473">101.22576422147755</cx:pt>
          <cx:pt idx="3474">94.107090213940694</cx:pt>
          <cx:pt idx="3475">112.58369712118919</cx:pt>
          <cx:pt idx="3476">66.621799999368221</cx:pt>
          <cx:pt idx="3477">81.324242460164783</cx:pt>
          <cx:pt idx="3478">90.924363459647068</cx:pt>
          <cx:pt idx="3479">61.690136719394033</cx:pt>
          <cx:pt idx="3480">33.156399519372812</cx:pt>
          <cx:pt idx="3481">71.347493478260915</cx:pt>
          <cx:pt idx="3482">92.550303481901551</cx:pt>
          <cx:pt idx="3483">73.567319167068291</cx:pt>
          <cx:pt idx="3484">93.008986834301155</cx:pt>
          <cx:pt idx="3485">93.008986834301155</cx:pt>
          <cx:pt idx="3486">69.577765707338529</cx:pt>
          <cx:pt idx="3487">109.05950819583545</cx:pt>
          <cx:pt idx="3488">87.188566777089122</cx:pt>
          <cx:pt idx="3489">62.884741301229319</cx:pt>
          <cx:pt idx="3490">94.669450935634373</cx:pt>
          <cx:pt idx="3491">95.37641685396666</cx:pt>
          <cx:pt idx="3492">82.554966346902319</cx:pt>
          <cx:pt idx="3493">76.049939700693756</cx:pt>
          <cx:pt idx="3494">45.656301093049166</cx:pt>
          <cx:pt idx="3495">64.76426488500428</cx:pt>
          <cx:pt idx="3496">88.462529431931813</cx:pt>
          <cx:pt idx="3497">107.00987374218194</cx:pt>
          <cx:pt idx="3498">63.002815353595579</cx:pt>
          <cx:pt idx="3499">92.550303481901551</cx:pt>
          <cx:pt idx="3500">68.958788573129794</cx:pt>
          <cx:pt idx="3501">62.865038270048174</cx:pt>
          <cx:pt idx="3502">59.304385633955093</cx:pt>
          <cx:pt idx="3503">33.196194080572134</cx:pt>
          <cx:pt idx="3504">81.854239649791154</cx:pt>
          <cx:pt idx="3505">99.793761494190946</cx:pt>
          <cx:pt idx="3506">77.826746636085204</cx:pt>
          <cx:pt idx="3507">55.804440087956124</cx:pt>
          <cx:pt idx="3508">75.490081403460209</cx:pt>
          <cx:pt idx="3509">40.283551073996016</cx:pt>
          <cx:pt idx="3510">48.977216840257803</cx:pt>
          <cx:pt idx="3511">64.015972462725131</cx:pt>
          <cx:pt idx="3512">87.161233544673067</cx:pt>
          <cx:pt idx="3513">74.860709078651027</cx:pt>
          <cx:pt idx="3514">85.405401660088401</cx:pt>
          <cx:pt idx="3515">78.767270709633578</cx:pt>
          <cx:pt idx="3516">74.828273690720223</cx:pt>
          <cx:pt idx="3517">71.63770155138171</cx:pt>
          <cx:pt idx="3518">95.499838230884407</cx:pt>
          <cx:pt idx="3519">81.486596637697644</cx:pt>
          <cx:pt idx="3520">73.781901297460266</cx:pt>
          <cx:pt idx="3521">61.265890205691065</cx:pt>
          <cx:pt idx="3522">109.18683112464018</cx:pt>
          <cx:pt idx="3523">86.378145420833206</cx:pt>
          <cx:pt idx="3524">80.027127519312288</cx:pt>
          <cx:pt idx="3525">69.029842796196917</cx:pt>
          <cx:pt idx="3526">93.943924197118861</cx:pt>
          <cx:pt idx="3527">84.660530283658119</cx:pt>
          <cx:pt idx="3528">81.633876891355342</cx:pt>
          <cx:pt idx="3529">62.469523207110768</cx:pt>
          <cx:pt idx="3530">45.204506836027356</cx:pt>
          <cx:pt idx="3531">70.745810597342057</cx:pt>
          <cx:pt idx="3532">65.295609970891931</cx:pt>
          <cx:pt idx="3533">101.66357525435724</cx:pt>
          <cx:pt idx="3534">82.190841536031442</cx:pt>
          <cx:pt idx="3535">107.76616201773703</cx:pt>
          <cx:pt idx="3536">82.859443311222691</cx:pt>
          <cx:pt idx="3537">80.968746267762981</cx:pt>
          <cx:pt idx="3538">46.490414739831017</cx:pt>
          <cx:pt idx="3539">115.70970479651943</cx:pt>
          <cx:pt idx="3540">71.569535704256523</cx:pt>
          <cx:pt idx="3541">76.5103477923833</cx:pt>
          <cx:pt idx="3542">29.015801089556597</cx:pt>
          <cx:pt idx="3543">78.767270709633578</cx:pt>
          <cx:pt idx="3544">88.274100258465367</cx:pt>
          <cx:pt idx="3545">87.855245888386747</cx:pt>
          <cx:pt idx="3546">82.453193386613506</cx:pt>
          <cx:pt idx="3547">60.920042312732441</cx:pt>
          <cx:pt idx="3548">62.529028147482947</cx:pt>
          <cx:pt idx="3549">95.153803714933048</cx:pt>
          <cx:pt idx="3550">75.151922246094998</cx:pt>
          <cx:pt idx="3551">87.977079834654049</cx:pt>
          <cx:pt idx="3552">66.658731448259985</cx:pt>
          <cx:pt idx="3553">86.378145420833206</cx:pt>
          <cx:pt idx="3554">101.29503423101269</cx:pt>
          <cx:pt idx="3555">68.315582383395437</cx:pt>
          <cx:pt idx="3556">77.077604888007954</cx:pt>
          <cx:pt idx="3557">50.860616408897819</cx:pt>
          <cx:pt idx="3558">60.324969484412662</cx:pt>
          <cx:pt idx="3559">42.564658350908282</cx:pt>
          <cx:pt idx="3560">80.282436278008703</cx:pt>
          <cx:pt idx="3561">61.991192211884396</cx:pt>
          <cx:pt idx="3562">84.448376498366585</cx:pt>
          <cx:pt idx="3563">62.449674192377067</cx:pt>
          <cx:pt idx="3564">87.270508723770803</cx:pt>
          <cx:pt idx="3565">80.864729374075324</cx:pt>
          <cx:pt idx="3566">65.465378471294969</cx:pt>
          <cx:pt idx="3567">67.611054173723815</cx:pt>
          <cx:pt idx="3568">46.269602500350011</cx:pt>
          <cx:pt idx="3569">101.3065740375831</cx:pt>
          <cx:pt idx="3570">72.852502958444376</cx:pt>
          <cx:pt idx="3571">93.704874968850234</cx:pt>
          <cx:pt idx="3572">88.623681570891904</cx:pt>
          <cx:pt idx="3573">77.061910923521054</cx:pt>
          <cx:pt idx="3574">44.747690989754652</cx:pt>
          <cx:pt idx="3575">35.310409379146755</cx:pt>
          <cx:pt idx="3576">80.17741961397266</cx:pt>
          <cx:pt idx="3577">25.946103035339622</cx:pt>
          <cx:pt idx="3578">88.838039717795013</cx:pt>
          <cx:pt idx="3579">114.00744696493699</cx:pt>
          <cx:pt idx="3580">73.11939487648722</cx:pt>
          <cx:pt idx="3581">61.609578553958499</cx:pt>
          <cx:pt idx="3582">90.715545381544374</cx:pt>
          <cx:pt idx="3583">88.824659380420442</cx:pt>
          <cx:pt idx="3584">61.690136719394033</cx:pt>
          <cx:pt idx="3585">108.62321541576233</cx:pt>
          <cx:pt idx="3586">98.624114086072851</cx:pt>
          <cx:pt idx="3587">73.633419001819036</cx:pt>
          <cx:pt idx="3588">88.583424450791469</cx:pt>
          <cx:pt idx="3589">65.559482451914448</cx:pt>
          <cx:pt idx="3590">76.951952708801755</cx:pt>
          <cx:pt idx="3591">52.332910727620991</cx:pt>
          <cx:pt idx="3592">87.106538146121622</cx:pt>
          <cx:pt idx="3593">86.378145420833206</cx:pt>
          <cx:pt idx="3594">85.684595282066766</cx:pt>
          <cx:pt idx="3595">66.492359605908462</cx:pt>
          <cx:pt idx="3596">68.117693138499064</cx:pt>
          <cx:pt idx="3597">77.061910923521054</cx:pt>
          <cx:pt idx="3598">55.939243586956266</cx:pt>
          <cx:pt idx="3599">97.30588409409107</cx:pt>
          <cx:pt idx="3600">72.315409883842889</cx:pt>
          <cx:pt idx="3601">28.127721881266282</cx:pt>
          <cx:pt idx="3602">47.227272258608437</cx:pt>
          <cx:pt idx="3603">101.29503423101269</cx:pt>
          <cx:pt idx="3604">91.792986990938672</cx:pt>
          <cx:pt idx="3605">104.84833223993121</cx:pt>
          <cx:pt idx="3606">91.288501989390241</cx:pt>
          <cx:pt idx="3607">83.205885631317443</cx:pt>
          <cx:pt idx="3608">41.048832890239062</cx:pt>
          <cx:pt idx="3609">85.349439740942827</cx:pt>
          <cx:pt idx="3610">113.84575124912129</cx:pt>
          <cx:pt idx="3611">88.422189771781603</cx:pt>
          <cx:pt idx="3612">56.185451713202816</cx:pt>
          <cx:pt idx="3613">105.87496551754812</cx:pt>
          <cx:pt idx="3614">84.660530283658119</cx:pt>
          <cx:pt idx="3615">99.311246533764063</cx:pt>
          <cx:pt idx="3616">63.355567221331441</cx:pt>
          <cx:pt idx="3617">63.081394618844939</cx:pt>
          <cx:pt idx="3618">64.992577461789651</cx:pt>
          <cx:pt idx="3619">63.608977507254394</cx:pt>
          <cx:pt idx="3620">97.402433887689995</cx:pt>
          <cx:pt idx="3621">35.606612787938836</cx:pt>
          <cx:pt idx="3622">94.893344477143089</cx:pt>
          <cx:pt idx="3623">103.75407769854652</cx:pt>
          <cx:pt idx="3624">91.197620771471762</cx:pt>
          <cx:pt idx="3625">69.893713119478491</cx:pt>
          <cx:pt idx="3626">76.731506299305451</cx:pt>
          <cx:pt idx="3627">57.070830741656756</cx:pt>
          <cx:pt idx="3628">66.824641107965121</cx:pt>
          <cx:pt idx="3629">69.012086903382425</cx:pt>
          <cx:pt idx="3630">76.288470551003314</cx:pt>
          <cx:pt idx="3631">92.101893901693202</cx:pt>
          <cx:pt idx="3632">103.96724533540748</cx:pt>
          <cx:pt idx="3633">81.013279056142395</cx:pt>
          <cx:pt idx="3634">101.29503423101269</cx:pt>
          <cx:pt idx="3635">64.897556075352455</cx:pt>
          <cx:pt idx="3636">68.153720739548376</cx:pt>
          <cx:pt idx="3637">60.345597959983309</cx:pt>
          <cx:pt idx="3638">68.673750002305354</cx:pt>
          <cx:pt idx="3639">89.769092791304004</cx:pt>
          <cx:pt idx="3640">83.736832466191075</cx:pt>
          <cx:pt idx="3641">55.01077569549048</cx:pt>
          <cx:pt idx="3642">63.140257573080255</cx:pt>
          <cx:pt idx="3643">79.634878030726611</cx:pt>
          <cx:pt idx="3644">71.807799569693984</cx:pt>
          <cx:pt idx="3645">64.821427107327807</cx:pt>
          <cx:pt idx="3646">90.112157912779253</cx:pt>
          <cx:pt idx="3647">72.163546189406077</cx:pt>
          <cx:pt idx="3648">39.731708232451254</cx:pt>
          <cx:pt idx="3649">75.890452304101842</cx:pt>
          <cx:pt idx="3650">78.950813837458924</cx:pt>
          <cx:pt idx="3651">78.79789453121748</cx:pt>
          <cx:pt idx="3652">79.861439596577867</cx:pt>
          <cx:pt idx="3653">94.557280156159109</cx:pt>
          <cx:pt idx="3654">39.959946814057922</cx:pt>
          <cx:pt idx="3655">58.477907924404214</cx:pt>
          <cx:pt idx="3656">86.378145420833206</cx:pt>
          <cx:pt idx="3657">87.706079204452237</cx:pt>
          <cx:pt idx="3658">61.690136719394033</cx:pt>
          <cx:pt idx="3659">29.015801089556597</cx:pt>
          <cx:pt idx="3660">59.241265280069776</cx:pt>
          <cx:pt idx="3661">51.676119453005285</cx:pt>
          <cx:pt idx="3662">99.193158293645098</cx:pt>
          <cx:pt idx="3663">92.114739716995345</cx:pt>
          <cx:pt idx="3664">58.477907924404214</cx:pt>
          <cx:pt idx="3665">86.378145420833206</cx:pt>
          <cx:pt idx="3666">97.30588409409107</cx:pt>
          <cx:pt idx="3667">88.354910965449719</cx:pt>
          <cx:pt idx="3668">103.94482987294205</cx:pt>
          <cx:pt idx="3669">89.636751161691535</cx:pt>
          <cx:pt idx="3670">78.828505010513538</cx:pt>
          <cx:pt idx="3671">83.936747945469563</cx:pt>
          <cx:pt idx="3672">42.564658350908282</cx:pt>
          <cx:pt idx="3673">63.977335348429015</cx:pt>
          <cx:pt idx="3674">68.727295347547411</cx:pt>
          <cx:pt idx="3675">67.973369423110867</cx:pt>
          <cx:pt idx="3676">101.29503423101269</cx:pt>
          <cx:pt idx="3677">75.216464823474766</cx:pt>
          <cx:pt idx="3678">68.423252592574656</cx:pt>
          <cx:pt idx="3679">46.103228893471183</cx:pt>
          <cx:pt idx="3680">82.103181705549076</cx:pt>
          <cx:pt idx="3681">33.354858724490263</cx:pt>
          <cx:pt idx="3682">67.73811069548789</cx:pt>
          <cx:pt idx="3683">81.736795843566142</cx:pt>
          <cx:pt idx="3684">87.706079204452237</cx:pt>
          <cx:pt idx="3685">107.92744530303906</cx:pt>
          <cx:pt idx="3686">73.10274607690323</cx:pt>
          <cx:pt idx="3687">64.36254350331383</cx:pt>
          <cx:pt idx="3688">75.151922246094998</cx:pt>
          <cx:pt idx="3689">76.605217628607875</cx:pt>
          <cx:pt idx="3690">115.37152489760307</cx:pt>
          <cx:pt idx="3691">63.022470403776055</cx:pt>
          <cx:pt idx="3692">84.47669826027844</cx:pt>
          <cx:pt idx="3693">75.216464823474766</cx:pt>
          <cx:pt idx="3694">115.3814873695315</cx:pt>
          <cx:pt idx="3695">101.21421401975672</cx:pt>
          <cx:pt idx="3696">64.477605835086564</cx:pt>
          <cx:pt idx="3697">86.516105824873208</cx:pt>
          <cx:pt idx="3698">69.260206679213496</cx:pt>
          <cx:pt idx="3699">75.409721376028727</cx:pt>
          <cx:pt idx="3700">46.435320063005385</cx:pt>
          <cx:pt idx="3701">75.087317520847961</cx:pt>
          <cx:pt idx="3702">93.604016910630904</cx:pt>
          <cx:pt idx="3703">89.914415485747924</cx:pt>
          <cx:pt idx="3704">69.401544500421593</cx:pt>
          <cx:pt idx="3705">42.045542199589207</cx:pt>
          <cx:pt idx="3706">74.077866705641952</cx:pt>
          <cx:pt idx="3707">75.313162536470884</cx:pt>
          <cx:pt idx="3708">73.10274607690323</cx:pt>
          <cx:pt idx="3709">102.25926025303279</cx:pt>
          <cx:pt idx="3710">74.339840017118632</cx:pt>
          <cx:pt idx="3711">103.92240895269695</cx:pt>
          <cx:pt idx="3712">45.600096049846286</cx:pt>
          <cx:pt idx="3713">79.966921929795475</cx:pt>
          <cx:pt idx="3714">94.107090213940694</cx:pt>
          <cx:pt idx="3715">55.079301254618002</cx:pt>
          <cx:pt idx="3716">80.983593584431262</cx:pt>
          <cx:pt idx="3717">82.873910885596104</cx:pt>
          <cx:pt idx="3718">52.357061339025861</cx:pt>
          <cx:pt idx="3719">81.736795843566142</cx:pt>
          <cx:pt idx="3720">76.999099209344081</cx:pt>
          <cx:pt idx="3721">87.706079204452237</cx:pt>
          <cx:pt idx="3722">106.05045981844457</cx:pt>
          <cx:pt idx="3723">25.946103035339622</cx:pt>
          <cx:pt idx="3724">36.551292301950561</cx:pt>
          <cx:pt idx="3725">82.453193386613506</cx:pt>
          <cx:pt idx="3726">53.28949808786539</cx:pt>
          <cx:pt idx="3727">75.216464823474766</cx:pt>
          <cx:pt idx="3728">59.827511007025294</cx:pt>
          <cx:pt idx="3729">73.600377391200396</cx:pt>
          <cx:pt idx="3730">94.532332952181505</cx:pt>
          <cx:pt idx="3731">58.477907924404214</cx:pt>
          <cx:pt idx="3732">107.1940979521019</cx:pt>
          <cx:pt idx="3733">45.991944986703778</cx:pt>
          <cx:pt idx="3734">75.216464823474766</cx:pt>
          <cx:pt idx="3735">64.897556075352455</cx:pt>
          <cx:pt idx="3736">108.91075218305251</cx:pt>
          <cx:pt idx="3737">54.18096666929705</cx:pt>
          <cx:pt idx="3738">92.345620435404626</cx:pt>
          <cx:pt idx="3739">68.88765245424419</cx:pt>
          <cx:pt idx="3740">66.861447525131837</cx:pt>
          <cx:pt idx="3741">62.330432240718814</cx:pt>
          <cx:pt idx="3742">77.842267843766066</cx:pt>
          <cx:pt idx="3743">69.012086903382425</cx:pt>
          <cx:pt idx="3744">78.767270709633578</cx:pt>
          <cx:pt idx="3745">36.551292301950561</cx:pt>
          <cx:pt idx="3746">80.521897428844596</cx:pt>
          <cx:pt idx="3747">73.897156659077041</cx:pt>
          <cx:pt idx="3748">63.159864975842062</cx:pt>
          <cx:pt idx="3749">90.963456791635068</cx:pt>
          <cx:pt idx="3750">68.423252592574656</cx:pt>
          <cx:pt idx="3751">85.517202044169579</cx:pt>
          <cx:pt idx="3752">73.798378687506826</cx:pt>
          <cx:pt idx="3753">89.171814341051558</cx:pt>
          <cx:pt idx="3754">96.065276507588138</cx:pt>
          <cx:pt idx="3755">36.551292301950561</cx:pt>
          <cx:pt idx="3756">81.412844337146836</cx:pt>
          <cx:pt idx="3757">72.567726125402729</cx:pt>
          <cx:pt idx="3758">91.883205623182079</cx:pt>
          <cx:pt idx="3759">96.468617673425499</cx:pt>
          <cx:pt idx="3760">56.54145020473436</cx:pt>
          <cx:pt idx="3761">108.21707114781871</cx:pt>
          <cx:pt idx="3762">108.34551306120972</cx:pt>
          <cx:pt idx="3763">101.21421401975672</cx:pt>
          <cx:pt idx="3764">60.797455411720968</cx:pt>
          <cx:pt idx="3765">75.216464823474766</cx:pt>
          <cx:pt idx="3766">107.09661207435163</cx:pt>
          <cx:pt idx="3767">83.177077326147554</cx:pt>
          <cx:pt idx="3768">64.093168810813623</cx:pt>
          <cx:pt idx="3769">58.839754023052173</cx:pt>
          <cx:pt idx="3770">75.842532800637514</cx:pt>
          <cx:pt idx="3771">85.740311415022376</cx:pt>
          <cx:pt idx="3772">76.288470551003314</cx:pt>
          <cx:pt idx="3773">102.61252465630372</cx:pt>
          <cx:pt idx="3774">85.740311415022376</cx:pt>
          <cx:pt idx="3775">48.19047503028267</cx:pt>
          <cx:pt idx="3776">95.326997884105296</cx:pt>
          <cx:pt idx="3777">50.409642359761101</cx:pt>
          <cx:pt idx="3778">37.851556403142432</cx:pt>
          <cx:pt idx="3779">73.269043566210641</cx:pt>
          <cx:pt idx="3780">95.696939452127395</cx:pt>
          <cx:pt idx="3781">93.604016910630904</cx:pt>
          <cx:pt idx="3782">58.113556390842497</cx:pt>
          <cx:pt idx="3783">88.004128286285251</cx:pt>
          <cx:pt idx="3784">53.596323024464809</cx:pt>
          <cx:pt idx="3785">64.324138392948214</cx:pt>
          <cx:pt idx="3786">80.700970188172391</cx:pt>
          <cx:pt idx="3787">49.15879239326938</cx:pt>
          <cx:pt idx="3788">78.275461285882642</cx:pt>
          <cx:pt idx="3789">99.382023532056309</cx:pt>
          <cx:pt idx="3790">61.205016253420816</cx:pt>
          <cx:pt idx="3791">44.690227881858888</cx:pt>
          <cx:pt idx="3792">54.204207146155163</cx:pt>
          <cx:pt idx="3793">69.524951756148923</cx:pt>
          <cx:pt idx="3794">78.136514190406388</cx:pt>
          <cx:pt idx="3795">44.05269170799923</cx:pt>
          <cx:pt idx="3796">106.61856463407862</cx:pt>
          <cx:pt idx="3797">90.256859255635362</cx:pt>
          <cx:pt idx="3798">100.92497419865239</cx:pt>
          <cx:pt idx="3799">65.803450436185059</cx:pt>
          <cx:pt idx="3800">105.5340072146508</cx:pt>
          <cx:pt idx="3801">74.405172001422002</cx:pt>
          <cx:pt idx="3802">48.977216840257803</cx:pt>
          <cx:pt idx="3803">77.811221957116857</cx:pt>
          <cx:pt idx="3804">55.804440087956124</cx:pt>
          <cx:pt idx="3805">87.447753480450359</cx:pt>
          <cx:pt idx="3806">97.510923610751277</cx:pt>
          <cx:pt idx="3807">77.453191112335887</cx:pt>
          <cx:pt idx="3808">46.380153311811775</cx:pt>
          <cx:pt idx="3809">78.828505010513538</cx:pt>
          <cx:pt idx="3810">72.601294168625799</cx:pt>
          <cx:pt idx="3811">87.215890377928687</cx:pt>
          <cx:pt idx="3812">53.713815888152752</cx:pt>
          <cx:pt idx="3813">69.260206679213496</cx:pt>
          <cx:pt idx="3814">80.252447251059309</cx:pt>
          <cx:pt idx="3815">71.090326688757699</cx:pt>
          <cx:pt idx="3816">99.993058818547723</cx:pt>
          <cx:pt idx="3817">50.434813419427073</cx:pt>
          <cx:pt idx="3818">72.399624626062902</cx:pt>
          <cx:pt idx="3819">83.665304015796693</cx:pt>
          <cx:pt idx="3820">116.3235244978947</cx:pt>
          <cx:pt idx="3821">80.072248382650045</cx:pt>
          <cx:pt idx="3822">90.335677337244121</cx:pt>
          <cx:pt idx="3823">61.830832391677284</cx:pt>
          <cx:pt idx="3824">63.453166188033144</cx:pt>
          <cx:pt idx="3825">28.923694527396712</cx:pt>
          <cx:pt idx="3826">71.688778362394061</cx:pt>
          <cx:pt idx="3827">64.304926247926261</cx:pt>
          <cx:pt idx="3828">82.044683392822918</cx:pt>
          <cx:pt idx="3829">68.88765245424419</cx:pt>
          <cx:pt idx="3830">61.205016253420816</cx:pt>
          <cx:pt idx="3831">31.096345751835894</cx:pt>
          <cx:pt idx="3832">52.765751028124065</cx:pt>
          <cx:pt idx="3833">83.565048630876561</cx:pt>
          <cx:pt idx="3834">90.256859255635362</cx:pt>
          <cx:pt idx="3835">74.061458917790048</cx:pt>
          <cx:pt idx="3836">69.260206679213496</cx:pt>
          <cx:pt idx="3837">75.03882308897667</cx:pt>
          <cx:pt idx="3838">61.670008161082727</cx:pt>
          <cx:pt idx="3839">46.269602500350011</cx:pt>
          <cx:pt idx="3840">49.055125772391101</cx:pt>
          <cx:pt idx="3841">80.027127519312288</cx:pt>
          <cx:pt idx="3842">67.774363710123225</cx:pt>
          <cx:pt idx="3843">42.412700190799868</cx:pt>
          <cx:pt idx="3844">66.009099434700019</cx:pt>
          <cx:pt idx="3845">95.20332398880312</cx:pt>
          <cx:pt idx="3846">72.752135921501079</cx:pt>
          <cx:pt idx="3847">98.003442137497913</cx:pt>
          <cx:pt idx="3848">103.94482987294205</cx:pt>
          <cx:pt idx="3849">104.55927949940735</cx:pt>
          <cx:pt idx="3850">55.96167581503385</cx:pt>
          <cx:pt idx="3851">88.516283481044823</cx:pt>
          <cx:pt idx="3852">72.433279850162918</cx:pt>
          <cx:pt idx="3853">94.194816990612793</cx:pt>
          <cx:pt idx="3854">69.753489511990296</cx:pt>
          <cx:pt idx="3855">52.549824144538391</cx:pt>
          <cx:pt idx="3856">41.269117047448347</cx:pt>
          <cx:pt idx="3857">59.618873335448498</cx:pt>
          <cx:pt idx="3858">67.264835015725254</cx:pt>
          <cx:pt idx="3859">93.704874968850234</cx:pt>
          <cx:pt idx="3860">71.227611533469499</cx:pt>
          <cx:pt idx="3861">64.916572761996207</cx:pt>
          <cx:pt idx="3862">91.651012822961818</cx:pt>
          <cx:pt idx="3863">121.62533416055327</cx:pt>
          <cx:pt idx="3864">67.955304886355535</cx:pt>
          <cx:pt idx="3865">79.210016999409561</cx:pt>
          <cx:pt idx="3866">36.551292301950561</cx:pt>
          <cx:pt idx="3867">64.324138392948214</cx:pt>
          <cx:pt idx="3868">84.956545903417663</cx:pt>
          <cx:pt idx="3869">89.051817598313477</cx:pt>
          <cx:pt idx="3870">95.893584285669746</cx:pt>
          <cx:pt idx="3871">63.608977507254394</cx:pt>
          <cx:pt idx="3872">28.877523082969873</cx:pt>
          <cx:pt idx="3873">61.407668269695932</cx:pt>
          <cx:pt idx="3874">72.785608809920973</cx:pt>
          <cx:pt idx="3875">69.963707142404175</cx:pt>
          <cx:pt idx="3876">101.61759008738601</cx:pt>
          <cx:pt idx="3877">64.76426488500428</cx:pt>
          <cx:pt idx="3878">63.022470403776055</cx:pt>
          <cx:pt idx="3879">94.557280156159109</cx:pt>
          <cx:pt idx="3880">88.690731098279613</cx:pt>
          <cx:pt idx="3881">84.73111560071635</cx:pt>
          <cx:pt idx="3882">57.136620601973092</cx:pt>
          <cx:pt idx="3883">91.90896406419499</cx:pt>
          <cx:pt idx="3884">92.345620435404626</cx:pt>
          <cx:pt idx="3885">68.423252592574656</cx:pt>
          <cx:pt idx="3886">72.936024102135733</cx:pt>
          <cx:pt idx="3887">46.84679177544173</cx:pt>
          <cx:pt idx="3888">75.506141912610317</cx:pt>
          <cx:pt idx="3889">95.561481572234953</cx:pt>
          <cx:pt idx="3890">90.833072032565184</cx:pt>
          <cx:pt idx="3891">82.859443311222691</cx:pt>
          <cx:pt idx="3892">106.60767177657635</cx:pt>
          <cx:pt idx="3893">58.477907924404214</cx:pt>
          <cx:pt idx="3894">78.767270709633578</cx:pt>
          <cx:pt idx="3895">93.969047433805201</cx:pt>
          <cx:pt idx="3896">87.447753480450359</cx:pt>
          <cx:pt idx="3897">40.827246897564869</cx:pt>
          <cx:pt idx="3898">72.869215758162184</cx:pt>
          <cx:pt idx="3899">95.104254387505037</cx:pt>
          <cx:pt idx="3900">63.355567221331441</cx:pt>
          <cx:pt idx="3901">95.83218161821263</cx:pt>
          <cx:pt idx="3902">63.257800427374242</cx:pt>
          <cx:pt idx="3903">72.567726125402729</cx:pt>
          <cx:pt idx="3904">64.054583600178191</cx:pt>
          <cx:pt idx="3905">49.15879239326938</cx:pt>
          <cx:pt idx="3906">107.94892917599441</cx:pt>
          <cx:pt idx="3907">69.207121826726961</cx:pt>
          <cx:pt idx="3908">73.61690027170242</cx:pt>
          <cx:pt idx="3909">89.171814341051558</cx:pt>
          <cx:pt idx="3910">74.763355631348659</cx:pt>
          <cx:pt idx="3911">97.233400820520998</cx:pt>
          <cx:pt idx="3912">73.385200893327564</cx:pt>
          <cx:pt idx="3913">66.381186445217324</cx:pt>
          <cx:pt idx="3914">50.207771768486168</cx:pt>
          <cx:pt idx="3915">81.824896439043073</cx:pt>
          <cx:pt idx="3916">76.951952708801755</cx:pt>
          <cx:pt idx="3917">58.988032705319348</cx:pt>
          <cx:pt idx="3918">84.235622192425225</cx:pt>
          <cx:pt idx="3919">93.008986834301155</cx:pt>
          <cx:pt idx="3920">66.139595609892467</cx:pt>
          <cx:pt idx="3921">46.572922204482879</cx:pt>
          <cx:pt idx="3922">55.601554783423097</cx:pt>
          <cx:pt idx="3923">109.92622922344445</cx:pt>
          <cx:pt idx="3924">85.251407030138168</cx:pt>
          <cx:pt idx="3925">52.765751028124065</cx:pt>
          <cx:pt idx="3926">72.095936315806199</cx:pt>
          <cx:pt idx="3927">74.600783633894608</cx:pt>
          <cx:pt idx="3928">46.35254282368313</cx:pt>
          <cx:pt idx="3929">72.028255433940046</cx:pt>
          <cx:pt idx="3930">95.709243093479458</cx:pt>
          <cx:pt idx="3931">93.604016910630904</cx:pt>
          <cx:pt idx="3932">74.110670080145155</cx:pt>
          <cx:pt idx="3933">78.275461285882642</cx:pt>
          <cx:pt idx="3934">78.275461285882642</cx:pt>
          <cx:pt idx="3935">76.951952708801755</cx:pt>
          <cx:pt idx="3936">69.029842796196917</cx:pt>
          <cx:pt idx="3937">60.366218593630265</cx:pt>
          <cx:pt idx="3938">102.41896928533086</cx:pt>
          <cx:pt idx="3939">58.477907924404214</cx:pt>
          <cx:pt idx="3940">66.750960305400099</cx:pt>
          <cx:pt idx="3941">91.288501989390241</cx:pt>
          <cx:pt idx="3942">61.265890205691065</cx:pt>
          <cx:pt idx="3943">58.988032705319348</cx:pt>
          <cx:pt idx="3944">85.405401660088401</cx:pt>
          <cx:pt idx="3945">50.409642359761101</cx:pt>
          <cx:pt idx="3946">60.242376991482857</cx:pt>
          <cx:pt idx="3947">94.744148348216783</cx:pt>
          <cx:pt idx="3948">109.51497478673889</cx:pt>
          <cx:pt idx="3949">73.451484204468372</cx:pt>
          <cx:pt idx="3950">100.32034010658626</cx:pt>
          <cx:pt idx="3951">41.300481213110913</cx:pt>
          <cx:pt idx="3952">55.601554783423097</cx:pt>
          <cx:pt idx="3953">52.16350990841304</cx:pt>
          <cx:pt idx="3954">68.423252592574656</cx:pt>
          <cx:pt idx="3955">39.894881431780519</cx:pt>
          <cx:pt idx="3956">65.049515999783424</cx:pt>
          <cx:pt idx="3957">94.24490528185261</cx:pt>
          <cx:pt idx="3958">65.049515999783424</cx:pt>
          <cx:pt idx="3959">91.831664337475445</cx:pt>
          <cx:pt idx="3960">95.104254387505037</cx:pt>
          <cx:pt idx="3961">48.19047503028267</cx:pt>
          <cx:pt idx="3962">46.269602500350011</cx:pt>
          <cx:pt idx="3963">93.704874968850234</cx:pt>
          <cx:pt idx="3964">87.706079204452237</cx:pt>
          <cx:pt idx="3965">102.63526879791777</cx:pt>
          <cx:pt idx="3966">66.732525915515978</cx:pt>
          <cx:pt idx="3967">94.294963604477047</cx:pt>
          <cx:pt idx="3968">55.646711324553877</cx:pt>
          <cx:pt idx="3969">80.20744011880042</cx:pt>
          <cx:pt idx="3970">77.43758244876166</cx:pt>
          <cx:pt idx="3971">46.269602500350011</cx:pt>
          <cx:pt idx="3972">106.09428217872913</cx:pt>
          <cx:pt idx="3973">83.550715401521444</cx:pt>
          <cx:pt idx="3974">70.364663137518207</cx:pt>
          <cx:pt idx="3975">64.36254350331383</cx:pt>
          <cx:pt idx="3976">86.832479929736621</cx:pt>
          <cx:pt idx="3977">44.517349228307246</cx:pt>
          <cx:pt idx="3978">101.00605554145294</cx:pt>
          <cx:pt idx="3979">102.44176192678069</cx:pt>
          <cx:pt idx="3980">40.858982582405524</cx:pt>
          <cx:pt idx="3981">56.028912716976329</cx:pt>
          <cx:pt idx="3982">71.176164419332395</cx:pt>
          <cx:pt idx="3983">73.517700628061817</cx:pt>
          <cx:pt idx="3984">92.588624839941971</cx:pt>
          <cx:pt idx="3985">50.685764539540074</cx:pt>
          <cx:pt idx="3986">62.529028147482947</cx:pt>
          <cx:pt idx="3987">55.939243586956266</cx:pt>
          <cx:pt idx="3988">99.523407261902591</cx:pt>
          <cx:pt idx="3989">86.818751482535589</cx:pt>
          <cx:pt idx="3990">55.193300917247143</cx:pt>
          <cx:pt idx="3991">78.090136880045748</cx:pt>
          <cx:pt idx="3992">56.894978065619888</cx:pt>
          <cx:pt idx="3993">94.494898233976457</cx:pt>
          <cx:pt idx="3994">50.835678266779183</cx:pt>
          <cx:pt idx="3995">33.156399519372812</cx:pt>
          <cx:pt idx="3996">79.331666339257126</cx:pt>
          <cx:pt idx="3997">77.061910923521054</cx:pt>
          <cx:pt idx="3998">48.690373177529985</cx:pt>
          <cx:pt idx="3999">105.0479198003943</cx:pt>
          <cx:pt idx="4000">85.740311415022376</cx:pt>
          <cx:pt idx="4001">106.13808410783923</cx:pt>
          <cx:pt idx="4002">107.70157230281434</cx:pt>
          <cx:pt idx="4003">79.81618499961364</cx:pt>
          <cx:pt idx="4004">109.14440879492263</cx:pt>
          <cx:pt idx="4005">73.302252397940563</cx:pt>
          <cx:pt idx="4006">93.008986834301155</cx:pt>
          <cx:pt idx="4007">56.652190747941198</cx:pt>
          <cx:pt idx="4008">68.189727081704362</cx:pt>
          <cx:pt idx="4009">30.579607678864118</cx:pt>
          <cx:pt idx="4010">56.54145020473436</cx:pt>
          <cx:pt idx="4011">91.418155913120799</cx:pt>
          <cx:pt idx="4012">61.750478568819474</cx:pt>
          <cx:pt idx="4013">63.022470403776055</cx:pt>
          <cx:pt idx="4014">38.331038232712636</cx:pt>
          <cx:pt idx="4015">74.600783633894608</cx:pt>
          <cx:pt idx="4016">55.48848506490387</cx:pt>
          <cx:pt idx="4017">64.439277175838939</cx:pt>
          <cx:pt idx="4018">82.33670844034657</cx:pt>
          <cx:pt idx="4019">34.40516399436364</cx:pt>
          <cx:pt idx="4020">36.551292301950561</cx:pt>
          <cx:pt idx="4021">83.565048630876561</cx:pt>
          <cx:pt idx="4022">73.11939487648722</cx:pt>
          <cx:pt idx="4023">73.11939487648722</cx:pt>
          <cx:pt idx="4024">103.28110198573319</cx:pt>
          <cx:pt idx="4025">79.362045994769773</cx:pt>
          <cx:pt idx="4026">63.958007034288237</cx:pt>
          <cx:pt idx="4027">101.12175882007151</cx:pt>
          <cx:pt idx="4028">78.644641666057879</cx:pt>
          <cx:pt idx="4029">97.30588409409107</cx:pt>
          <cx:pt idx="4030">97.583174563140275</cx:pt>
          <cx:pt idx="4031">116.31365324794928</cx:pt>
          <cx:pt idx="4032">67.209986758734146</cx:pt>
          <cx:pt idx="4033">39.731708232451254</cx:pt>
          <cx:pt idx="4034">63.667297211662628</cx:pt>
          <cx:pt idx="4035">52.693884221813391</cx:pt>
          <cx:pt idx="4036">67.79248209923432</cx:pt>
          <cx:pt idx="4037">76.841818105372198</cx:pt>
          <cx:pt idx="4038">68.869855596541669</cx:pt>
          <cx:pt idx="4039">33.354858724490263</cx:pt>
          <cx:pt idx="4040">66.325521869059301</cx:pt>
          <cx:pt idx="4041">77.780162176405426</cx:pt>
          <cx:pt idx="4042">101.29503423101269</cx:pt>
          <cx:pt idx="4043">78.767270709633578</cx:pt>
          <cx:pt idx="4044">49.15879239326938</cx:pt>
          <cx:pt idx="4045">31.096345751835894</cx:pt>
          <cx:pt idx="4046">57.092770048081547</cx:pt>
          <cx:pt idx="4047">66.083703886368127</cx:pt>
          <cx:pt idx="4048">95.277550030908728</cx:pt>
          <cx:pt idx="4049">63.394626901011776</cx:pt>
          <cx:pt idx="4050">64.36254350331383</cx:pt>
          <cx:pt idx="4051">55.96167581503385</cx:pt>
          <cx:pt idx="4052">70.208072152281034</cx:pt>
          <cx:pt idx="4053">85.79598688387658</cx:pt>
          <cx:pt idx="4054">99.382023532056309</cx:pt>
          <cx:pt idx="4055">65.803450436185059</cx:pt>
          <cx:pt idx="4056">58.113556390842497</cx:pt>
          <cx:pt idx="4057">57.092770048081547</cx:pt>
          <cx:pt idx="4058">106.5531886236592</cx:pt>
          <cx:pt idx="4059">80.387299024462507</cx:pt>
          <cx:pt idx="4060">60.756531939174685</cx:pt>
          <cx:pt idx="4061">56.207774941605805</cx:pt>
          <cx:pt idx="4062">71.858741159109968</cx:pt>
          <cx:pt idx="4063">75.858509736802787</cx:pt>
          <cx:pt idx="4064">63.511645353863003</cx:pt>
          <cx:pt idx="4065">106.5531886236592</cx:pt>
          <cx:pt idx="4066">95.746143328416437</cx:pt>
          <cx:pt idx="4067">68.423252592574656</cx:pt>
          <cx:pt idx="4068">85.405401660088401</cx:pt>
          <cx:pt idx="4069">69.595360404397269</cx:pt>
          <cx:pt idx="4070">68.423252592574656</cx:pt>
          <cx:pt idx="4071">98.421687605010689</cx:pt>
          <cx:pt idx="4072">92.307185464862812</cx:pt>
          <cx:pt idx="4073">56.27468567304836</cx:pt>
          <cx:pt idx="4074">36.045964014463117</cx:pt>
          <cx:pt idx="4075">74.71462562713991</cx:pt>
          <cx:pt idx="4076">92.665214027114231</cx:pt>
          <cx:pt idx="4077">93.528292969366774</cx:pt>
          <cx:pt idx="4078">106.4332148021435</cx:pt>
          <cx:pt idx="4079">44.140224450184455</cx:pt>
          <cx:pt idx="4080">65.049515999783424</cx:pt>
          <cx:pt idx="4081">64.76426488500428</cx:pt>
          <cx:pt idx="4082">83.061731875284934</cx:pt>
          <cx:pt idx="4083">84.660530283658119</cx:pt>
          <cx:pt idx="4084">74.405172001422002</cx:pt>
          <cx:pt idx="4085">48.664203943564516</cx:pt>
          <cx:pt idx="4086">76.177260302777455</cx:pt>
          <cx:pt idx="4087">32.634290005637503</cx:pt>
          <cx:pt idx="4088">63.706143960920009</cx:pt>
          <cx:pt idx="4089">55.01077569549048</cx:pt>
          <cx:pt idx="4090">50.485113938514296</cx:pt>
          <cx:pt idx="4091">52.549824144538391</cx:pt>
          <cx:pt idx="4092">52.549824144538391</cx:pt>
          <cx:pt idx="4093">64.36254350331383</cx:pt>
          <cx:pt idx="4094">46.103228893471183</cx:pt>
          <cx:pt idx="4095">80.879598122661747</cx:pt>
          <cx:pt idx="4096">87.583821192132035</cx:pt>
          <cx:pt idx="4097">52.04213565501977</cx:pt>
          <cx:pt idx="4098">67.501935994004995</cx:pt>
          <cx:pt idx="4099">90.663256270244631</cx:pt>
          <cx:pt idx="4100">112.27595006763528</cx:pt>
          <cx:pt idx="4101">70.763080954805503</cx:pt>
          <cx:pt idx="4102">55.804440087956124</cx:pt>
          <cx:pt idx="4103">72.651613694170123</cx:pt>
          <cx:pt idx="4104">83.364131479624731</cx:pt>
          <cx:pt idx="4105">71.33038128175491</cx:pt>
          <cx:pt idx="4106">78.059201507882193</cx:pt>
          <cx:pt idx="4107">106.09428217872913</cx:pt>
          <cx:pt idx="4108">66.695640073507406</cx:pt>
          <cx:pt idx="4109">57.092770048081547</cx:pt>
          <cx:pt idx="4110">88.031167391252495</cx:pt>
          <cx:pt idx="4111">53.28949808786539</cx:pt>
          <cx:pt idx="4112">121.88780038466939</cx:pt>
          <cx:pt idx="4113">83.965263656335537</cx:pt>
          <cx:pt idx="4114">49.15879239326938</cx:pt>
          <cx:pt idx="4115">74.957920938238416</cx:pt>
          <cx:pt idx="4116">92.907277545316077</cx:pt>
          <cx:pt idx="4117">60.263036920492091</cx:pt>
          <cx:pt idx="4118">88.139230529389906</cx:pt>
          <cx:pt idx="4119">103.40521261424887</cx:pt>
          <cx:pt idx="4120">71.654731680183019</cx:pt>
          <cx:pt idx="4121">112.10113600113135</cx:pt>
          <cx:pt idx="4122">58.477907924404214</cx:pt>
          <cx:pt idx="4123">65.446539560950598</cx:pt>
          <cx:pt idx="4124">69.13627116596048</cx:pt>
          <cx:pt idx="4125">71.244751338918419</cx:pt>
          <cx:pt idx="4126">75.506141912610317</cx:pt>
          <cx:pt idx="4127">89.318230772313711</cx:pt>
          <cx:pt idx="4128">77.343856305680291</cx:pt>
          <cx:pt idx="4129">77.281301411825709</cx:pt>
          <cx:pt idx="4130">92.575853038541325</cx:pt>
          <cx:pt idx="4131">89.344822941460279</cx:pt>
          <cx:pt idx="4132">90.348806161650131</cx:pt>
          <cx:pt idx="4133">77.811221957116857</cx:pt>
          <cx:pt idx="4134">105.5340072146508</cx:pt>
          <cx:pt idx="4135">51.405874365769677</cx:pt>
          <cx:pt idx="4136">74.110670080145155</cx:pt>
          <cx:pt idx="4137">86.997031340297909</cx:pt>
          <cx:pt idx="4138">113.18617491558221</cx:pt>
          <cx:pt idx="4139">103.60794085915596</cx:pt>
          <cx:pt idx="4140">86.612531140302764</cx:pt>
          <cx:pt idx="4141">81.250324707980795</cx:pt>
          <cx:pt idx="4142">55.48848506490387</cx:pt>
          <cx:pt idx="4143">89.980383962872679</cx:pt>
          <cx:pt idx="4144">91.921840237461524</cx:pt>
          <cx:pt idx="4145">99.086743164504654</cx:pt>
          <cx:pt idx="4146">64.477605835086564</cx:pt>
          <cx:pt idx="4147">74.405172001422002</cx:pt>
          <cx:pt idx="4148">72.685138389156492</cx:pt>
          <cx:pt idx="4149">58.263890113466985</cx:pt>
          <cx:pt idx="4150">86.832479929736621</cx:pt>
          <cx:pt idx="4151">114.12854877106727</cx:pt>
          <cx:pt idx="4152">60.221709177600516</cx:pt>
          <cx:pt idx="4153">63.93867220710478</cx:pt>
          <cx:pt idx="4154">78.506427163309667</cx:pt>
          <cx:pt idx="4155">45.119241180048313</cx:pt>
          <cx:pt idx="4156">89.384694507149348</cx:pt>
          <cx:pt idx="4157">61.123746004013022</cx:pt>
          <cx:pt idx="4158">55.578961250736839</cx:pt>
          <cx:pt idx="4159">53.313169451762931</cx:pt>
          <cx:pt idx="4160">66.288383169413052</cx:pt>
          <cx:pt idx="4161">99.216788622031785</cx:pt>
          <cx:pt idx="4162">81.131899051619385</cx:pt>
          <cx:pt idx="4163">109.43039898597426</cx:pt>
          <cx:pt idx="4164">60.879210532959355</cx:pt>
          <cx:pt idx="4165">68.009482421115706</cx:pt>
          <cx:pt idx="4166">57.442534147998281</cx:pt>
          <cx:pt idx="4167">109.96831091719871</cx:pt>
          <cx:pt idx="4168">64.726125459990158</cx:pt>
          <cx:pt idx="4169">101.17955448910757</cx:pt>
          <cx:pt idx="4170">101.29503423101269</cx:pt>
          <cx:pt idx="4171">62.588470081253419</cx:pt>
          <cx:pt idx="4172">69.542561387251865</cx:pt>
          <cx:pt idx="4173">53.713815888152752</cx:pt>
          <cx:pt idx="4174">70.086008700113936</cx:pt>
          <cx:pt idx="4175">110.72269257783397</cx:pt>
          <cx:pt idx="4176">94.681905114915992</cx:pt>
          <cx:pt idx="4177">48.977216840257803</cx:pt>
          <cx:pt idx="4178">62.865038270048174</cx:pt>
          <cx:pt idx="4179">71.824784590354454</cx:pt>
          <cx:pt idx="4180">108.25990424745223</cx:pt>
          <cx:pt idx="4181">78.198302633149765</cx:pt>
          <cx:pt idx="4182">65.049515999783424</cx:pt>
          <cx:pt idx="4183">81.575000608950134</cx:pt>
          <cx:pt idx="4184">52.114997739378786</cx:pt>
          <cx:pt idx="4185">106.18186563306963</cx:pt>
          <cx:pt idx="4186">99.051242802748988</cx:pt>
          <cx:pt idx="4187">50.935349863753331</cx:pt>
          <cx:pt idx="4188">70.329898823548774</cx:pt>
          <cx:pt idx="4189">77.655783755412742</cx:pt>
          <cx:pt idx="4190">88.193206258433236</cx:pt>
          <cx:pt idx="4191">69.735939400055486</cx:pt>
          <cx:pt idx="4192">50.05577834227968</cx:pt>
          <cx:pt idx="4193">106.61856463407862</cx:pt>
          <cx:pt idx="4194">83.162668970412128</cx:pt>
          <cx:pt idx="4195">51.749551830992679</cx:pt>
          <cx:pt idx="4196">89.901215253684896</cx:pt>
          <cx:pt idx="4197">109.14440879492263</cx:pt>
          <cx:pt idx="4198">57.136620601973092</cx:pt>
          <cx:pt idx="4199">53.549245911026404</cx:pt>
          <cx:pt idx="4200">76.5103477923833</cx:pt>
        </cx:lvl>
      </cx:numDim>
    </cx:data>
  </cx:chartData>
  <cx:chart>
    <cx:title pos="t" align="ctr" overlay="0">
      <cx:tx>
        <cx:txData>
          <cx:v>Transformed</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Transformed</a:t>
          </a:r>
        </a:p>
      </cx:txPr>
    </cx:title>
    <cx:plotArea>
      <cx:plotAreaRegion>
        <cx:series layoutId="clusteredColumn" uniqueId="{6E1B29F4-AE3C-44F3-AEDB-53120C61FAD4}">
          <cx:tx>
            <cx:txData>
              <cx:f>Data!$H$1</cx:f>
              <cx:v>trans_time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4/relationships/chartEx" Target="../charts/chartEx6.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4/relationships/chartEx" Target="../charts/chartEx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4/relationships/chartEx" Target="../charts/chartEx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a:xfrm>
            <a:off x="8556775" y="4790758"/>
            <a:ext cx="548700" cy="317400"/>
          </a:xfrm>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52D9751-FFDF-428F-9AA7-C22D84D5E05D}"/>
                  </a:ext>
                </a:extLst>
              </p:cNvPr>
              <p:cNvSpPr>
                <a:spLocks noGrp="1"/>
              </p:cNvSpPr>
              <p:nvPr>
                <p:ph type="body" idx="1"/>
              </p:nvPr>
            </p:nvSpPr>
            <p:spPr>
              <a:xfrm>
                <a:off x="1047750"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oMath>
                  </m:oMathPara>
                </a14:m>
                <a:endParaRPr lang="en-US"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𝑖𝑡</m:t>
                          </m:r>
                        </m:sub>
                      </m:sSub>
                    </m:oMath>
                  </m:oMathPara>
                </a14:m>
                <a:endParaRPr lang="en-IN" dirty="0">
                  <a:latin typeface="+mn-lt"/>
                </a:endParaRPr>
              </a:p>
            </p:txBody>
          </p:sp>
        </mc:Choice>
        <mc:Fallback xmlns="">
          <p:sp>
            <p:nvSpPr>
              <p:cNvPr id="5" name="Text Placeholder 4">
                <a:extLst>
                  <a:ext uri="{FF2B5EF4-FFF2-40B4-BE49-F238E27FC236}">
                    <a16:creationId xmlns:a16="http://schemas.microsoft.com/office/drawing/2014/main" id="{A52D9751-FFDF-428F-9AA7-C22D84D5E05D}"/>
                  </a:ext>
                </a:extLst>
              </p:cNvPr>
              <p:cNvSpPr>
                <a:spLocks noGrp="1" noRot="1" noChangeAspect="1" noMove="1" noResize="1" noEditPoints="1" noAdjustHandles="1" noChangeArrowheads="1" noChangeShapeType="1" noTextEdit="1"/>
              </p:cNvSpPr>
              <p:nvPr>
                <p:ph type="body" idx="1"/>
              </p:nvPr>
            </p:nvSpPr>
            <p:spPr>
              <a:xfrm>
                <a:off x="1047750" y="2212167"/>
                <a:ext cx="3339900" cy="2026678"/>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2"/>
              </p:nvPr>
            </p:nvSpPr>
            <p:spPr>
              <a:xfrm>
                <a:off x="4672563"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2"/>
              </p:nvPr>
            </p:nvSpPr>
            <p:spPr>
              <a:xfrm>
                <a:off x="4672563" y="2212167"/>
                <a:ext cx="3339900" cy="2026678"/>
              </a:xfrm>
              <a:blipFill>
                <a:blip r:embed="rId3"/>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TextBox 6">
            <a:extLst>
              <a:ext uri="{FF2B5EF4-FFF2-40B4-BE49-F238E27FC236}">
                <a16:creationId xmlns:a16="http://schemas.microsoft.com/office/drawing/2014/main" id="{AA992D40-02C8-47A4-9950-ACCB56D9B84A}"/>
              </a:ext>
            </a:extLst>
          </p:cNvPr>
          <p:cNvSpPr txBox="1"/>
          <p:nvPr/>
        </p:nvSpPr>
        <p:spPr>
          <a:xfrm flipH="1">
            <a:off x="1998681" y="1627157"/>
            <a:ext cx="1438037" cy="307777"/>
          </a:xfrm>
          <a:prstGeom prst="rect">
            <a:avLst/>
          </a:prstGeom>
          <a:noFill/>
        </p:spPr>
        <p:txBody>
          <a:bodyPr wrap="square" rtlCol="0">
            <a:spAutoFit/>
          </a:bodyPr>
          <a:lstStyle/>
          <a:p>
            <a:pPr algn="l"/>
            <a:r>
              <a:rPr lang="en-US" dirty="0">
                <a:latin typeface="+mn-lt"/>
              </a:rPr>
              <a:t>OLS(continuous)</a:t>
            </a:r>
            <a:endParaRPr lang="en-IN" dirty="0">
              <a:latin typeface="+mn-lt"/>
            </a:endParaRPr>
          </a:p>
        </p:txBody>
      </p:sp>
      <p:sp>
        <p:nvSpPr>
          <p:cNvPr id="8" name="TextBox 7">
            <a:extLst>
              <a:ext uri="{FF2B5EF4-FFF2-40B4-BE49-F238E27FC236}">
                <a16:creationId xmlns:a16="http://schemas.microsoft.com/office/drawing/2014/main" id="{8CE67671-4FFD-486D-AAD1-DB86B5186C49}"/>
              </a:ext>
            </a:extLst>
          </p:cNvPr>
          <p:cNvSpPr txBox="1"/>
          <p:nvPr/>
        </p:nvSpPr>
        <p:spPr>
          <a:xfrm flipH="1">
            <a:off x="5832721" y="1627156"/>
            <a:ext cx="1019584" cy="307777"/>
          </a:xfrm>
          <a:prstGeom prst="rect">
            <a:avLst/>
          </a:prstGeom>
          <a:noFill/>
        </p:spPr>
        <p:txBody>
          <a:bodyPr wrap="square" rtlCol="0">
            <a:spAutoFit/>
          </a:bodyPr>
          <a:lstStyle/>
          <a:p>
            <a:pPr algn="l"/>
            <a:r>
              <a:rPr lang="en-US" dirty="0">
                <a:latin typeface="+mn-lt"/>
              </a:rPr>
              <a:t>OLS(band)</a:t>
            </a:r>
            <a:endParaRPr lang="en-IN" dirty="0">
              <a:latin typeface="+mn-lt"/>
            </a:endParaRPr>
          </a:p>
        </p:txBody>
      </p:sp>
    </p:spTree>
    <p:extLst>
      <p:ext uri="{BB962C8B-B14F-4D97-AF65-F5344CB8AC3E}">
        <p14:creationId xmlns:p14="http://schemas.microsoft.com/office/powerpoint/2010/main" val="163260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9039945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2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6943044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tretch>
            <a:fillRect/>
          </a:stretch>
        </p:blipFill>
        <p:spPr>
          <a:xfrm>
            <a:off x="0" y="254142"/>
            <a:ext cx="9144000" cy="4649391"/>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tretch>
            <a:fillRect/>
          </a:stretch>
        </p:blipFill>
        <p:spPr>
          <a:xfrm>
            <a:off x="0" y="247054"/>
            <a:ext cx="9144000" cy="4649391"/>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tretch>
            <a:fillRect/>
          </a:stretch>
        </p:blipFill>
        <p:spPr>
          <a:xfrm>
            <a:off x="0" y="232878"/>
            <a:ext cx="9144000" cy="4649391"/>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tretch>
            <a:fillRect/>
          </a:stretch>
        </p:blipFill>
        <p:spPr>
          <a:xfrm>
            <a:off x="0" y="247054"/>
            <a:ext cx="9144000" cy="4649391"/>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tretch>
            <a:fillRect/>
          </a:stretch>
        </p:blipFill>
        <p:spPr>
          <a:xfrm>
            <a:off x="0" y="247054"/>
            <a:ext cx="9144000" cy="4649391"/>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tretch>
            <a:fillRect/>
          </a:stretch>
        </p:blipFill>
        <p:spPr>
          <a:xfrm>
            <a:off x="0" y="247054"/>
            <a:ext cx="9144000" cy="4649391"/>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endParaRPr lang="en-US"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291530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Time vs Other Variables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21591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1121961"/>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dirty="0"/>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AF14E494-59E8-45C3-B31A-A750DB4EE0E9}"/>
                  </a:ext>
                </a:extLst>
              </p:cNvPr>
              <p:cNvGraphicFramePr/>
              <p:nvPr>
                <p:extLst>
                  <p:ext uri="{D42A27DB-BD31-4B8C-83A1-F6EECF244321}">
                    <p14:modId xmlns:p14="http://schemas.microsoft.com/office/powerpoint/2010/main" val="1911569620"/>
                  </p:ext>
                </p:extLst>
              </p:nvPr>
            </p:nvGraphicFramePr>
            <p:xfrm>
              <a:off x="2848350" y="1862711"/>
              <a:ext cx="34992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AF14E494-59E8-45C3-B31A-A750DB4EE0E9}"/>
                  </a:ext>
                </a:extLst>
              </p:cNvPr>
              <p:cNvPicPr>
                <a:picLocks noGrp="1" noRot="1" noChangeAspect="1" noMove="1" noResize="1" noEditPoints="1" noAdjustHandles="1" noChangeArrowheads="1" noChangeShapeType="1"/>
              </p:cNvPicPr>
              <p:nvPr/>
            </p:nvPicPr>
            <p:blipFill>
              <a:blip r:embed="rId4"/>
              <a:stretch>
                <a:fillRect/>
              </a:stretch>
            </p:blipFill>
            <p:spPr>
              <a:xfrm>
                <a:off x="2848350" y="1862711"/>
                <a:ext cx="3499200" cy="27432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39</a:t>
            </a:fld>
            <a:endParaRPr lang="en" dirty="0"/>
          </a:p>
        </p:txBody>
      </p:sp>
      <p:graphicFrame>
        <p:nvGraphicFramePr>
          <p:cNvPr id="12" name="Chart 11">
            <a:extLst>
              <a:ext uri="{FF2B5EF4-FFF2-40B4-BE49-F238E27FC236}">
                <a16:creationId xmlns:a16="http://schemas.microsoft.com/office/drawing/2014/main" id="{FA45BF0A-97A9-4AA7-BB63-A45A8D0D9A33}"/>
              </a:ext>
            </a:extLst>
          </p:cNvPr>
          <p:cNvGraphicFramePr/>
          <p:nvPr>
            <p:extLst>
              <p:ext uri="{D42A27DB-BD31-4B8C-83A1-F6EECF244321}">
                <p14:modId xmlns:p14="http://schemas.microsoft.com/office/powerpoint/2010/main" val="400293673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3856255325"/>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0.4646465</m:t>
                              </m:r>
                            </m:sup>
                          </m:sSup>
                          <m:r>
                            <a:rPr lang="en-US" b="0" i="1" smtClean="0">
                              <a:latin typeface="Cambria Math" panose="02040503050406030204" pitchFamily="18" charset="0"/>
                            </a:rPr>
                            <m:t>−1</m:t>
                          </m:r>
                        </m:num>
                        <m:den>
                          <m:r>
                            <a:rPr lang="en-US" i="1">
                              <a:latin typeface="Cambria Math" panose="02040503050406030204" pitchFamily="18" charset="0"/>
                            </a:rPr>
                            <m:t>0.4646465</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70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1055173540"/>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p:spTree>
    <p:extLst>
      <p:ext uri="{BB962C8B-B14F-4D97-AF65-F5344CB8AC3E}">
        <p14:creationId xmlns:p14="http://schemas.microsoft.com/office/powerpoint/2010/main" val="161136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2ACB88-8DED-4167-9213-031B9D9C58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graphicFrame>
        <p:nvGraphicFramePr>
          <p:cNvPr id="4" name="Table 3">
            <a:extLst>
              <a:ext uri="{FF2B5EF4-FFF2-40B4-BE49-F238E27FC236}">
                <a16:creationId xmlns:a16="http://schemas.microsoft.com/office/drawing/2014/main" id="{29BDC969-66D8-4947-91D1-34D2FA2C8393}"/>
              </a:ext>
            </a:extLst>
          </p:cNvPr>
          <p:cNvGraphicFramePr>
            <a:graphicFrameLocks noGrp="1"/>
          </p:cNvGraphicFramePr>
          <p:nvPr>
            <p:extLst>
              <p:ext uri="{D42A27DB-BD31-4B8C-83A1-F6EECF244321}">
                <p14:modId xmlns:p14="http://schemas.microsoft.com/office/powerpoint/2010/main" val="908780674"/>
              </p:ext>
            </p:extLst>
          </p:nvPr>
        </p:nvGraphicFramePr>
        <p:xfrm>
          <a:off x="2298150" y="0"/>
          <a:ext cx="6845850" cy="5143502"/>
        </p:xfrm>
        <a:graphic>
          <a:graphicData uri="http://schemas.openxmlformats.org/drawingml/2006/table">
            <a:tbl>
              <a:tblPr firstRow="1" firstCol="1" bandRow="1">
                <a:tableStyleId>{AF606853-7671-496A-8E4F-DF71F8EC918B}</a:tableStyleId>
              </a:tblPr>
              <a:tblGrid>
                <a:gridCol w="2611779">
                  <a:extLst>
                    <a:ext uri="{9D8B030D-6E8A-4147-A177-3AD203B41FA5}">
                      <a16:colId xmlns:a16="http://schemas.microsoft.com/office/drawing/2014/main" val="548187250"/>
                    </a:ext>
                  </a:extLst>
                </a:gridCol>
                <a:gridCol w="821079">
                  <a:extLst>
                    <a:ext uri="{9D8B030D-6E8A-4147-A177-3AD203B41FA5}">
                      <a16:colId xmlns:a16="http://schemas.microsoft.com/office/drawing/2014/main" val="2814498653"/>
                    </a:ext>
                  </a:extLst>
                </a:gridCol>
                <a:gridCol w="827512">
                  <a:extLst>
                    <a:ext uri="{9D8B030D-6E8A-4147-A177-3AD203B41FA5}">
                      <a16:colId xmlns:a16="http://schemas.microsoft.com/office/drawing/2014/main" val="280191556"/>
                    </a:ext>
                  </a:extLst>
                </a:gridCol>
                <a:gridCol w="652130">
                  <a:extLst>
                    <a:ext uri="{9D8B030D-6E8A-4147-A177-3AD203B41FA5}">
                      <a16:colId xmlns:a16="http://schemas.microsoft.com/office/drawing/2014/main" val="970328682"/>
                    </a:ext>
                  </a:extLst>
                </a:gridCol>
                <a:gridCol w="1933350">
                  <a:extLst>
                    <a:ext uri="{9D8B030D-6E8A-4147-A177-3AD203B41FA5}">
                      <a16:colId xmlns:a16="http://schemas.microsoft.com/office/drawing/2014/main" val="2713769413"/>
                    </a:ext>
                  </a:extLst>
                </a:gridCol>
              </a:tblGrid>
              <a:tr h="197827">
                <a:tc>
                  <a:txBody>
                    <a:bodyPr/>
                    <a:lstStyle/>
                    <a:p>
                      <a:pPr algn="ctr">
                        <a:lnSpc>
                          <a:spcPts val="1425"/>
                        </a:lnSpc>
                        <a:spcAft>
                          <a:spcPts val="800"/>
                        </a:spcAft>
                      </a:pPr>
                      <a:r>
                        <a:rPr lang="en-IN" sz="1400" dirty="0">
                          <a:effectLst/>
                        </a:rPr>
                        <a:t>Variable</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Estimate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Std. Error</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t-value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dirty="0" err="1">
                          <a:effectLst/>
                        </a:rPr>
                        <a:t>Pr</a:t>
                      </a:r>
                      <a:r>
                        <a:rPr lang="en-IN" sz="1400" dirty="0">
                          <a:effectLst/>
                        </a:rPr>
                        <a:t>(&gt;|t|)</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789039024"/>
                  </a:ext>
                </a:extLst>
              </a:tr>
              <a:tr h="197827">
                <a:tc>
                  <a:txBody>
                    <a:bodyPr/>
                    <a:lstStyle/>
                    <a:p>
                      <a:pPr algn="ctr">
                        <a:lnSpc>
                          <a:spcPts val="1425"/>
                        </a:lnSpc>
                        <a:spcAft>
                          <a:spcPts val="800"/>
                        </a:spcAft>
                      </a:pPr>
                      <a:r>
                        <a:rPr lang="en-IN" sz="1400" dirty="0">
                          <a:effectLst/>
                        </a:rPr>
                        <a:t>(Intercept)</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67.530007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3.534110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19.108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&lt; 0.0000000000000002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547999010"/>
                  </a:ext>
                </a:extLst>
              </a:tr>
              <a:tr h="197827">
                <a:tc>
                  <a:txBody>
                    <a:bodyPr/>
                    <a:lstStyle/>
                    <a:p>
                      <a:pPr algn="ctr">
                        <a:lnSpc>
                          <a:spcPts val="1425"/>
                        </a:lnSpc>
                        <a:spcAft>
                          <a:spcPts val="800"/>
                        </a:spcAft>
                      </a:pPr>
                      <a:r>
                        <a:rPr lang="en-IN" sz="1400">
                          <a:effectLst/>
                        </a:rPr>
                        <a:t>epc_rating_a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482534811"/>
                  </a:ext>
                </a:extLst>
              </a:tr>
              <a:tr h="197827">
                <a:tc>
                  <a:txBody>
                    <a:bodyPr/>
                    <a:lstStyle/>
                    <a:p>
                      <a:pPr algn="ctr">
                        <a:lnSpc>
                          <a:spcPts val="1425"/>
                        </a:lnSpc>
                        <a:spcAft>
                          <a:spcPts val="800"/>
                        </a:spcAft>
                      </a:pPr>
                      <a:r>
                        <a:rPr lang="en-IN" sz="1400">
                          <a:effectLst/>
                        </a:rPr>
                        <a:t>epc_rating_b</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-7.757543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3.268642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-2.373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0.017674</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760117275"/>
                  </a:ext>
                </a:extLst>
              </a:tr>
              <a:tr h="197827">
                <a:tc>
                  <a:txBody>
                    <a:bodyPr/>
                    <a:lstStyle/>
                    <a:p>
                      <a:pPr algn="ctr">
                        <a:lnSpc>
                          <a:spcPts val="1425"/>
                        </a:lnSpc>
                        <a:spcAft>
                          <a:spcPts val="800"/>
                        </a:spcAft>
                      </a:pPr>
                      <a:r>
                        <a:rPr lang="en-IN" sz="1400">
                          <a:effectLst/>
                        </a:rPr>
                        <a:t>epc_rating_c</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3.722087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3.158116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1.179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0.238633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836432355"/>
                  </a:ext>
                </a:extLst>
              </a:tr>
              <a:tr h="197827">
                <a:tc>
                  <a:txBody>
                    <a:bodyPr/>
                    <a:lstStyle/>
                    <a:p>
                      <a:pPr algn="ctr">
                        <a:lnSpc>
                          <a:spcPts val="1425"/>
                        </a:lnSpc>
                        <a:spcAft>
                          <a:spcPts val="800"/>
                        </a:spcAft>
                      </a:pPr>
                      <a:r>
                        <a:rPr lang="en-IN" sz="1400">
                          <a:effectLst/>
                        </a:rPr>
                        <a:t>epc_rating_d</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5.631296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3.150075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1.788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0.073902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430724145"/>
                  </a:ext>
                </a:extLst>
              </a:tr>
              <a:tr h="197827">
                <a:tc>
                  <a:txBody>
                    <a:bodyPr/>
                    <a:lstStyle/>
                    <a:p>
                      <a:pPr algn="ctr">
                        <a:lnSpc>
                          <a:spcPts val="1425"/>
                        </a:lnSpc>
                        <a:spcAft>
                          <a:spcPts val="800"/>
                        </a:spcAft>
                      </a:pPr>
                      <a:r>
                        <a:rPr lang="en-IN" sz="1400">
                          <a:effectLst/>
                        </a:rPr>
                        <a:t>epc_rating_e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5.211483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3.198011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1.630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0.103261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941589165"/>
                  </a:ext>
                </a:extLst>
              </a:tr>
              <a:tr h="197827">
                <a:tc>
                  <a:txBody>
                    <a:bodyPr/>
                    <a:lstStyle/>
                    <a:p>
                      <a:pPr algn="ctr">
                        <a:lnSpc>
                          <a:spcPts val="1425"/>
                        </a:lnSpc>
                        <a:spcAft>
                          <a:spcPts val="800"/>
                        </a:spcAft>
                      </a:pPr>
                      <a:r>
                        <a:rPr lang="en-IN" sz="1400" dirty="0" err="1">
                          <a:effectLst/>
                        </a:rPr>
                        <a:t>epc_rating_f</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8.694821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3.459953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2.513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0.012009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605122310"/>
                  </a:ext>
                </a:extLst>
              </a:tr>
              <a:tr h="197827">
                <a:tc>
                  <a:txBody>
                    <a:bodyPr/>
                    <a:lstStyle/>
                    <a:p>
                      <a:pPr algn="ctr">
                        <a:lnSpc>
                          <a:spcPts val="1425"/>
                        </a:lnSpc>
                        <a:spcAft>
                          <a:spcPts val="800"/>
                        </a:spcAft>
                      </a:pPr>
                      <a:r>
                        <a:rPr lang="en-IN" sz="1400">
                          <a:effectLst/>
                        </a:rPr>
                        <a:t>epc_rating_g</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095780328"/>
                  </a:ext>
                </a:extLst>
              </a:tr>
              <a:tr h="197827">
                <a:tc>
                  <a:txBody>
                    <a:bodyPr/>
                    <a:lstStyle/>
                    <a:p>
                      <a:pPr algn="ctr">
                        <a:lnSpc>
                          <a:spcPts val="1425"/>
                        </a:lnSpc>
                        <a:spcAft>
                          <a:spcPts val="800"/>
                        </a:spcAft>
                      </a:pPr>
                      <a:r>
                        <a:rPr lang="en-IN" sz="1400">
                          <a:effectLst/>
                        </a:rPr>
                        <a:t>imd_level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-0.836616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0.634196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0.187183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26787159"/>
                  </a:ext>
                </a:extLst>
              </a:tr>
              <a:tr h="197827">
                <a:tc>
                  <a:txBody>
                    <a:bodyPr/>
                    <a:lstStyle/>
                    <a:p>
                      <a:pPr algn="ctr">
                        <a:lnSpc>
                          <a:spcPts val="1425"/>
                        </a:lnSpc>
                        <a:spcAft>
                          <a:spcPts val="800"/>
                        </a:spcAft>
                      </a:pPr>
                      <a:r>
                        <a:rPr lang="en-IN" sz="1400">
                          <a:effectLst/>
                        </a:rPr>
                        <a:t>income_level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0.007852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0.392050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0.020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0.984023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820594515"/>
                  </a:ext>
                </a:extLst>
              </a:tr>
              <a:tr h="197827">
                <a:tc>
                  <a:txBody>
                    <a:bodyPr/>
                    <a:lstStyle/>
                    <a:p>
                      <a:pPr algn="ctr">
                        <a:lnSpc>
                          <a:spcPts val="1425"/>
                        </a:lnSpc>
                        <a:spcAft>
                          <a:spcPts val="800"/>
                        </a:spcAft>
                      </a:pPr>
                      <a:r>
                        <a:rPr lang="en-IN" sz="1400">
                          <a:effectLst/>
                        </a:rPr>
                        <a:t>emp_level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1.321947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0.381807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3.462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0.000541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091963244"/>
                  </a:ext>
                </a:extLst>
              </a:tr>
              <a:tr h="197827">
                <a:tc>
                  <a:txBody>
                    <a:bodyPr/>
                    <a:lstStyle/>
                    <a:p>
                      <a:pPr algn="ctr">
                        <a:lnSpc>
                          <a:spcPts val="1425"/>
                        </a:lnSpc>
                        <a:spcAft>
                          <a:spcPts val="800"/>
                        </a:spcAft>
                      </a:pPr>
                      <a:r>
                        <a:rPr lang="en-IN" sz="1400">
                          <a:effectLst/>
                        </a:rPr>
                        <a:t>educ_level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0.537630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0.220161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2.442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0.014648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264980074"/>
                  </a:ext>
                </a:extLst>
              </a:tr>
              <a:tr h="197827">
                <a:tc>
                  <a:txBody>
                    <a:bodyPr/>
                    <a:lstStyle/>
                    <a:p>
                      <a:pPr algn="ctr">
                        <a:lnSpc>
                          <a:spcPts val="1425"/>
                        </a:lnSpc>
                        <a:spcAft>
                          <a:spcPts val="800"/>
                        </a:spcAft>
                      </a:pPr>
                      <a:r>
                        <a:rPr lang="en-IN" sz="1400">
                          <a:effectLst/>
                        </a:rPr>
                        <a:t>health_level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-0.797176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0.271090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-2.941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0.003293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076617433"/>
                  </a:ext>
                </a:extLst>
              </a:tr>
              <a:tr h="197827">
                <a:tc>
                  <a:txBody>
                    <a:bodyPr/>
                    <a:lstStyle/>
                    <a:p>
                      <a:pPr algn="ctr">
                        <a:lnSpc>
                          <a:spcPts val="1425"/>
                        </a:lnSpc>
                        <a:spcAft>
                          <a:spcPts val="800"/>
                        </a:spcAft>
                      </a:pPr>
                      <a:r>
                        <a:rPr lang="en-IN" sz="1400">
                          <a:effectLst/>
                        </a:rPr>
                        <a:t>crime_level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0.025437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0.177524</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0.886070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810115174"/>
                  </a:ext>
                </a:extLst>
              </a:tr>
              <a:tr h="197827">
                <a:tc>
                  <a:txBody>
                    <a:bodyPr/>
                    <a:lstStyle/>
                    <a:p>
                      <a:pPr algn="ctr">
                        <a:lnSpc>
                          <a:spcPts val="1425"/>
                        </a:lnSpc>
                        <a:spcAft>
                          <a:spcPts val="800"/>
                        </a:spcAft>
                      </a:pPr>
                      <a:r>
                        <a:rPr lang="en-IN" sz="1400">
                          <a:effectLst/>
                        </a:rPr>
                        <a:t>barrier_level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0.188501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0.152033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1.240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0.215093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684371671"/>
                  </a:ext>
                </a:extLst>
              </a:tr>
              <a:tr h="197827">
                <a:tc>
                  <a:txBody>
                    <a:bodyPr/>
                    <a:lstStyle/>
                    <a:p>
                      <a:pPr algn="ctr">
                        <a:lnSpc>
                          <a:spcPts val="1425"/>
                        </a:lnSpc>
                        <a:spcAft>
                          <a:spcPts val="800"/>
                        </a:spcAft>
                      </a:pPr>
                      <a:r>
                        <a:rPr lang="en-IN" sz="1400">
                          <a:effectLst/>
                        </a:rPr>
                        <a:t>living_level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0.278402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0.174456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0.110603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4083273199"/>
                  </a:ext>
                </a:extLst>
              </a:tr>
              <a:tr h="197827">
                <a:tc>
                  <a:txBody>
                    <a:bodyPr/>
                    <a:lstStyle/>
                    <a:p>
                      <a:pPr algn="ctr">
                        <a:lnSpc>
                          <a:spcPts val="1425"/>
                        </a:lnSpc>
                        <a:spcAft>
                          <a:spcPts val="800"/>
                        </a:spcAft>
                      </a:pPr>
                      <a:r>
                        <a:rPr lang="en-IN" sz="1400">
                          <a:effectLst/>
                        </a:rPr>
                        <a:t>reg_north_east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-3.149910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2.041519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0.122925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459232621"/>
                  </a:ext>
                </a:extLst>
              </a:tr>
              <a:tr h="197827">
                <a:tc>
                  <a:txBody>
                    <a:bodyPr/>
                    <a:lstStyle/>
                    <a:p>
                      <a:pPr algn="ctr">
                        <a:lnSpc>
                          <a:spcPts val="1425"/>
                        </a:lnSpc>
                        <a:spcAft>
                          <a:spcPts val="800"/>
                        </a:spcAft>
                      </a:pPr>
                      <a:r>
                        <a:rPr lang="en-IN" sz="1400">
                          <a:effectLst/>
                        </a:rPr>
                        <a:t>reg_north_west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-2.308422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1.401778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-1.647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0.099678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530225607"/>
                  </a:ext>
                </a:extLst>
              </a:tr>
              <a:tr h="197827">
                <a:tc>
                  <a:txBody>
                    <a:bodyPr/>
                    <a:lstStyle/>
                    <a:p>
                      <a:pPr algn="ctr">
                        <a:lnSpc>
                          <a:spcPts val="1425"/>
                        </a:lnSpc>
                        <a:spcAft>
                          <a:spcPts val="800"/>
                        </a:spcAft>
                      </a:pPr>
                      <a:r>
                        <a:rPr lang="en-IN" sz="1400">
                          <a:effectLst/>
                        </a:rPr>
                        <a:t>reg_yorkshire_and_the_humber</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-1.598500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1.344619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-1.189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0.234581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540279243"/>
                  </a:ext>
                </a:extLst>
              </a:tr>
              <a:tr h="197827">
                <a:tc>
                  <a:txBody>
                    <a:bodyPr/>
                    <a:lstStyle/>
                    <a:p>
                      <a:pPr algn="ctr">
                        <a:lnSpc>
                          <a:spcPts val="1425"/>
                        </a:lnSpc>
                        <a:spcAft>
                          <a:spcPts val="800"/>
                        </a:spcAft>
                      </a:pPr>
                      <a:r>
                        <a:rPr lang="en-IN" sz="1400">
                          <a:effectLst/>
                        </a:rPr>
                        <a:t>reg_east_midlands</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-0.857361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1.477193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-0.580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0.561677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503228949"/>
                  </a:ext>
                </a:extLst>
              </a:tr>
              <a:tr h="197827">
                <a:tc>
                  <a:txBody>
                    <a:bodyPr/>
                    <a:lstStyle/>
                    <a:p>
                      <a:pPr algn="ctr">
                        <a:lnSpc>
                          <a:spcPts val="1425"/>
                        </a:lnSpc>
                        <a:spcAft>
                          <a:spcPts val="800"/>
                        </a:spcAft>
                      </a:pPr>
                      <a:r>
                        <a:rPr lang="en-IN" sz="1400">
                          <a:effectLst/>
                        </a:rPr>
                        <a:t>reg_west_midlands</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-0.657902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1.402821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-0.469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0.639105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659621310"/>
                  </a:ext>
                </a:extLst>
              </a:tr>
              <a:tr h="197827">
                <a:tc>
                  <a:txBody>
                    <a:bodyPr/>
                    <a:lstStyle/>
                    <a:p>
                      <a:pPr algn="ctr">
                        <a:lnSpc>
                          <a:spcPts val="1425"/>
                        </a:lnSpc>
                        <a:spcAft>
                          <a:spcPts val="800"/>
                        </a:spcAft>
                      </a:pPr>
                      <a:r>
                        <a:rPr lang="en-IN" sz="1400">
                          <a:effectLst/>
                        </a:rPr>
                        <a:t>reg_east_of_england</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1.844392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1.634383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1.128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0.259176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848213293"/>
                  </a:ext>
                </a:extLst>
              </a:tr>
              <a:tr h="197827">
                <a:tc>
                  <a:txBody>
                    <a:bodyPr/>
                    <a:lstStyle/>
                    <a:p>
                      <a:pPr algn="ctr">
                        <a:lnSpc>
                          <a:spcPts val="1425"/>
                        </a:lnSpc>
                        <a:spcAft>
                          <a:spcPts val="800"/>
                        </a:spcAft>
                      </a:pPr>
                      <a:r>
                        <a:rPr lang="en-IN" sz="1400">
                          <a:effectLst/>
                        </a:rPr>
                        <a:t>reg_london</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0.802808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1.677803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0.478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0.632328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081131052"/>
                  </a:ext>
                </a:extLst>
              </a:tr>
              <a:tr h="197827">
                <a:tc>
                  <a:txBody>
                    <a:bodyPr/>
                    <a:lstStyle/>
                    <a:p>
                      <a:pPr algn="ctr">
                        <a:lnSpc>
                          <a:spcPts val="1425"/>
                        </a:lnSpc>
                        <a:spcAft>
                          <a:spcPts val="800"/>
                        </a:spcAft>
                      </a:pPr>
                      <a:r>
                        <a:rPr lang="en-IN" sz="1400">
                          <a:effectLst/>
                        </a:rPr>
                        <a:t>reg_south_east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0.534396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1.514180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0.353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0.724160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935374644"/>
                  </a:ext>
                </a:extLst>
              </a:tr>
              <a:tr h="197827">
                <a:tc>
                  <a:txBody>
                    <a:bodyPr/>
                    <a:lstStyle/>
                    <a:p>
                      <a:pPr algn="ctr">
                        <a:lnSpc>
                          <a:spcPts val="1425"/>
                        </a:lnSpc>
                        <a:spcAft>
                          <a:spcPts val="800"/>
                        </a:spcAft>
                      </a:pPr>
                      <a:r>
                        <a:rPr lang="en-IN" sz="1400">
                          <a:effectLst/>
                        </a:rPr>
                        <a:t>reg_south_west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dirty="0">
                          <a:effectLst/>
                        </a:rPr>
                        <a:t>NA</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550302535"/>
                  </a:ext>
                </a:extLst>
              </a:tr>
            </a:tbl>
          </a:graphicData>
        </a:graphic>
      </p:graphicFrame>
      <p:sp>
        <p:nvSpPr>
          <p:cNvPr id="3" name="Left Brace 2">
            <a:extLst>
              <a:ext uri="{FF2B5EF4-FFF2-40B4-BE49-F238E27FC236}">
                <a16:creationId xmlns:a16="http://schemas.microsoft.com/office/drawing/2014/main" id="{9A6C25F1-E521-4AB7-A324-66DE5BB338F1}"/>
              </a:ext>
            </a:extLst>
          </p:cNvPr>
          <p:cNvSpPr/>
          <p:nvPr/>
        </p:nvSpPr>
        <p:spPr>
          <a:xfrm>
            <a:off x="1524000" y="0"/>
            <a:ext cx="735625" cy="5143500"/>
          </a:xfrm>
          <a:prstGeom prst="leftBrace">
            <a:avLst>
              <a:gd name="adj1" fmla="val 3201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542CF992-2A71-4C9A-8DB3-4A8C85F2B44E}"/>
              </a:ext>
            </a:extLst>
          </p:cNvPr>
          <p:cNvSpPr txBox="1"/>
          <p:nvPr/>
        </p:nvSpPr>
        <p:spPr>
          <a:xfrm flipH="1">
            <a:off x="389390" y="2387084"/>
            <a:ext cx="1086397" cy="369332"/>
          </a:xfrm>
          <a:prstGeom prst="rect">
            <a:avLst/>
          </a:prstGeom>
          <a:noFill/>
        </p:spPr>
        <p:txBody>
          <a:bodyPr wrap="square" rtlCol="0">
            <a:spAutoFit/>
          </a:bodyPr>
          <a:lstStyle/>
          <a:p>
            <a:pPr algn="l"/>
            <a:r>
              <a:rPr lang="en-US" sz="1800" dirty="0">
                <a:latin typeface="+mj-lt"/>
              </a:rPr>
              <a:t>Summary</a:t>
            </a:r>
            <a:endParaRPr lang="en-IN" sz="1800" dirty="0">
              <a:latin typeface="+mj-lt"/>
            </a:endParaRPr>
          </a:p>
        </p:txBody>
      </p:sp>
    </p:spTree>
    <p:extLst>
      <p:ext uri="{BB962C8B-B14F-4D97-AF65-F5344CB8AC3E}">
        <p14:creationId xmlns:p14="http://schemas.microsoft.com/office/powerpoint/2010/main" val="1672935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Appendix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F5AB9-8C79-4F52-8ABA-BC2AF9577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A5586F87-3712-46E5-8CC0-BE6FA7D6814D}"/>
              </a:ext>
            </a:extLst>
          </p:cNvPr>
          <p:cNvPicPr>
            <a:picLocks noChangeAspect="1"/>
          </p:cNvPicPr>
          <p:nvPr/>
        </p:nvPicPr>
        <p:blipFill rotWithShape="1">
          <a:blip r:embed="rId2">
            <a:clrChange>
              <a:clrFrom>
                <a:srgbClr val="FFFFFF"/>
              </a:clrFrom>
              <a:clrTo>
                <a:srgbClr val="FFFFFF">
                  <a:alpha val="0"/>
                </a:srgbClr>
              </a:clrTo>
            </a:clrChange>
          </a:blip>
          <a:srcRect t="6556"/>
          <a:stretch/>
        </p:blipFill>
        <p:spPr>
          <a:xfrm>
            <a:off x="0" y="7089"/>
            <a:ext cx="9144000" cy="4344591"/>
          </a:xfrm>
          <a:prstGeom prst="rect">
            <a:avLst/>
          </a:prstGeom>
        </p:spPr>
      </p:pic>
    </p:spTree>
    <p:extLst>
      <p:ext uri="{BB962C8B-B14F-4D97-AF65-F5344CB8AC3E}">
        <p14:creationId xmlns:p14="http://schemas.microsoft.com/office/powerpoint/2010/main" val="52195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a:blip r:embed="rId2">
            <a:clrChange>
              <a:clrFrom>
                <a:srgbClr val="FFFFFF"/>
              </a:clrFrom>
              <a:clrTo>
                <a:srgbClr val="FFFFFF">
                  <a:alpha val="0"/>
                </a:srgbClr>
              </a:clrTo>
            </a:clrChange>
          </a:blip>
          <a:srcRect/>
          <a:stretch/>
        </p:blipFill>
        <p:spPr>
          <a:xfrm>
            <a:off x="0" y="-263309"/>
            <a:ext cx="9144000" cy="4649390"/>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4EB0E-98B4-4AFA-91E4-30E179476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pic>
        <p:nvPicPr>
          <p:cNvPr id="4" name="Picture 3">
            <a:extLst>
              <a:ext uri="{FF2B5EF4-FFF2-40B4-BE49-F238E27FC236}">
                <a16:creationId xmlns:a16="http://schemas.microsoft.com/office/drawing/2014/main" id="{67B82DD7-AF4B-4FD2-A6D1-095120190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325807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BC577-6277-44E3-8947-DF854CB13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4" name="Picture 3">
            <a:extLst>
              <a:ext uri="{FF2B5EF4-FFF2-40B4-BE49-F238E27FC236}">
                <a16:creationId xmlns:a16="http://schemas.microsoft.com/office/drawing/2014/main" id="{FA5ECC07-6400-4532-90AA-54A4E309E51E}"/>
              </a:ext>
            </a:extLst>
          </p:cNvPr>
          <p:cNvPicPr>
            <a:picLocks noChangeAspect="1"/>
          </p:cNvPicPr>
          <p:nvPr/>
        </p:nvPicPr>
        <p:blipFill>
          <a:blip r:embed="rId2"/>
          <a:stretch>
            <a:fillRect/>
          </a:stretch>
        </p:blipFill>
        <p:spPr>
          <a:xfrm>
            <a:off x="0" y="76933"/>
            <a:ext cx="9144000" cy="4649391"/>
          </a:xfrm>
          <a:prstGeom prst="rect">
            <a:avLst/>
          </a:prstGeom>
        </p:spPr>
      </p:pic>
    </p:spTree>
    <p:extLst>
      <p:ext uri="{BB962C8B-B14F-4D97-AF65-F5344CB8AC3E}">
        <p14:creationId xmlns:p14="http://schemas.microsoft.com/office/powerpoint/2010/main" val="497939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55</a:t>
            </a:fld>
            <a:endParaRPr dirty="0">
              <a:solidFill>
                <a:srgbClr val="00CEF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dirty="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57</a:t>
            </a:fld>
            <a:endParaRPr dirty="0">
              <a:solidFill>
                <a:srgbClr val="00CEF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1386</Words>
  <Application>Microsoft Office PowerPoint</Application>
  <PresentationFormat>On-screen Show (16:9)</PresentationFormat>
  <Paragraphs>470</Paragraphs>
  <Slides>57</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Calibri</vt:lpstr>
      <vt:lpstr>Cambria Math</vt:lpstr>
      <vt:lpstr>Oswald</vt:lpstr>
      <vt:lpstr>Arial</vt:lpstr>
      <vt:lpstr>Source Sans Pro</vt:lpstr>
      <vt:lpstr>Quince template</vt:lpstr>
      <vt:lpstr>Energy Economy</vt:lpstr>
      <vt:lpstr>Acknowledgements</vt:lpstr>
      <vt:lpstr>IMPORTANT CONCEPTS</vt:lpstr>
      <vt:lpstr>PowerPoint Presentation</vt:lpstr>
      <vt:lpstr>Data Description</vt:lpstr>
      <vt:lpstr>VARIABLES</vt:lpstr>
      <vt:lpstr>PowerPoint Presentation</vt:lpstr>
      <vt:lpstr>PowerPoint Presentation</vt:lpstr>
      <vt:lpstr>Transactional Prices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Hedonic Model</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Time vs Other Variables</vt:lpstr>
      <vt:lpstr>Normality</vt:lpstr>
      <vt:lpstr>Box Cox Transformations</vt:lpstr>
      <vt:lpstr>OUR PROCESS IS EASY</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ANALYSIS</vt:lpstr>
      <vt:lpstr>THANKS!</vt:lpstr>
      <vt:lpstr>TEAM PRESENTATION</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17</cp:revision>
  <dcterms:modified xsi:type="dcterms:W3CDTF">2021-12-02T16:53:12Z</dcterms:modified>
</cp:coreProperties>
</file>